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9" r:id="rId2"/>
    <p:sldId id="324" r:id="rId3"/>
    <p:sldId id="325" r:id="rId4"/>
    <p:sldId id="332" r:id="rId5"/>
    <p:sldId id="326" r:id="rId6"/>
    <p:sldId id="329" r:id="rId7"/>
    <p:sldId id="331" r:id="rId8"/>
    <p:sldId id="330" r:id="rId9"/>
    <p:sldId id="333" r:id="rId10"/>
    <p:sldId id="334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7" orient="horz" pos="1593" userDrawn="1">
          <p15:clr>
            <a:srgbClr val="A4A3A4"/>
          </p15:clr>
        </p15:guide>
        <p15:guide id="8" orient="horz" pos="1502" userDrawn="1">
          <p15:clr>
            <a:srgbClr val="A4A3A4"/>
          </p15:clr>
        </p15:guide>
        <p15:guide id="9" pos="6698" userDrawn="1">
          <p15:clr>
            <a:srgbClr val="A4A3A4"/>
          </p15:clr>
        </p15:guide>
        <p15:guide id="10" pos="982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A81"/>
    <a:srgbClr val="73BCFF"/>
    <a:srgbClr val="FFFFFF"/>
    <a:srgbClr val="4CBBB9"/>
    <a:srgbClr val="FFEDDA"/>
    <a:srgbClr val="FFE419"/>
    <a:srgbClr val="F8DE20"/>
    <a:srgbClr val="F2DA26"/>
    <a:srgbClr val="3B7CF1"/>
    <a:srgbClr val="679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333BC-159A-44D4-B3E1-DEC99DE68FAE}" v="4" dt="2022-01-27T05:20:50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0" autoAdjust="0"/>
    <p:restoredTop sz="93391" autoAdjust="0"/>
  </p:normalViewPr>
  <p:slideViewPr>
    <p:cSldViewPr snapToGrid="0" showGuides="1">
      <p:cViewPr varScale="1">
        <p:scale>
          <a:sx n="62" d="100"/>
          <a:sy n="62" d="100"/>
        </p:scale>
        <p:origin x="852" y="48"/>
      </p:cViewPr>
      <p:guideLst>
        <p:guide pos="3840"/>
        <p:guide orient="horz" pos="1593"/>
        <p:guide orient="horz" pos="1502"/>
        <p:guide pos="6698"/>
        <p:guide pos="982"/>
        <p:guide pos="4339"/>
      </p:guideLst>
    </p:cSldViewPr>
  </p:slideViewPr>
  <p:outlineViewPr>
    <p:cViewPr>
      <p:scale>
        <a:sx n="33" d="100"/>
        <a:sy n="33" d="100"/>
      </p:scale>
      <p:origin x="0" y="-12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Zhang (FA Talent)" userId="474f572f-8271-4f60-858e-cee871e0aec6" providerId="ADAL" clId="{CBD333BC-159A-44D4-B3E1-DEC99DE68FAE}"/>
    <pc:docChg chg="undo custSel addSld delSld modSld delSection modSection">
      <pc:chgData name="Xin Zhang (FA Talent)" userId="474f572f-8271-4f60-858e-cee871e0aec6" providerId="ADAL" clId="{CBD333BC-159A-44D4-B3E1-DEC99DE68FAE}" dt="2022-01-27T05:20:58.431" v="47" actId="113"/>
      <pc:docMkLst>
        <pc:docMk/>
      </pc:docMkLst>
      <pc:sldChg chg="addSp delSp modSp mod">
        <pc:chgData name="Xin Zhang (FA Talent)" userId="474f572f-8271-4f60-858e-cee871e0aec6" providerId="ADAL" clId="{CBD333BC-159A-44D4-B3E1-DEC99DE68FAE}" dt="2022-01-27T05:20:58.431" v="47" actId="113"/>
        <pc:sldMkLst>
          <pc:docMk/>
          <pc:sldMk cId="3424202594" sldId="279"/>
        </pc:sldMkLst>
        <pc:spChg chg="mod">
          <ac:chgData name="Xin Zhang (FA Talent)" userId="474f572f-8271-4f60-858e-cee871e0aec6" providerId="ADAL" clId="{CBD333BC-159A-44D4-B3E1-DEC99DE68FAE}" dt="2022-01-27T05:18:18.992" v="13" actId="20577"/>
          <ac:spMkLst>
            <pc:docMk/>
            <pc:sldMk cId="3424202594" sldId="279"/>
            <ac:spMk id="2" creationId="{D3B40B5E-1AB3-4E77-A4A5-7989F4EF4A6F}"/>
          </ac:spMkLst>
        </pc:spChg>
        <pc:spChg chg="mod">
          <ac:chgData name="Xin Zhang (FA Talent)" userId="474f572f-8271-4f60-858e-cee871e0aec6" providerId="ADAL" clId="{CBD333BC-159A-44D4-B3E1-DEC99DE68FAE}" dt="2022-01-27T05:20:58.431" v="47" actId="113"/>
          <ac:spMkLst>
            <pc:docMk/>
            <pc:sldMk cId="3424202594" sldId="279"/>
            <ac:spMk id="3" creationId="{6E210514-9FC8-48E6-B707-149BF009A6C9}"/>
          </ac:spMkLst>
        </pc:spChg>
        <pc:picChg chg="del">
          <ac:chgData name="Xin Zhang (FA Talent)" userId="474f572f-8271-4f60-858e-cee871e0aec6" providerId="ADAL" clId="{CBD333BC-159A-44D4-B3E1-DEC99DE68FAE}" dt="2022-01-27T05:18:02.140" v="0" actId="478"/>
          <ac:picMkLst>
            <pc:docMk/>
            <pc:sldMk cId="3424202594" sldId="279"/>
            <ac:picMk id="5" creationId="{08BD1BAB-E153-458A-9B3F-23E17104A1CA}"/>
          </ac:picMkLst>
        </pc:picChg>
        <pc:picChg chg="add mod">
          <ac:chgData name="Xin Zhang (FA Talent)" userId="474f572f-8271-4f60-858e-cee871e0aec6" providerId="ADAL" clId="{CBD333BC-159A-44D4-B3E1-DEC99DE68FAE}" dt="2022-01-27T05:18:08.918" v="1"/>
          <ac:picMkLst>
            <pc:docMk/>
            <pc:sldMk cId="3424202594" sldId="279"/>
            <ac:picMk id="6" creationId="{DC5DFD29-023E-4204-A70C-D47FEC5FC516}"/>
          </ac:picMkLst>
        </pc:picChg>
      </pc:sldChg>
      <pc:sldChg chg="delSp modSp mod">
        <pc:chgData name="Xin Zhang (FA Talent)" userId="474f572f-8271-4f60-858e-cee871e0aec6" providerId="ADAL" clId="{CBD333BC-159A-44D4-B3E1-DEC99DE68FAE}" dt="2022-01-27T05:18:39.850" v="18" actId="478"/>
        <pc:sldMkLst>
          <pc:docMk/>
          <pc:sldMk cId="1871337516" sldId="287"/>
        </pc:sldMkLst>
        <pc:picChg chg="del mod">
          <ac:chgData name="Xin Zhang (FA Talent)" userId="474f572f-8271-4f60-858e-cee871e0aec6" providerId="ADAL" clId="{CBD333BC-159A-44D4-B3E1-DEC99DE68FAE}" dt="2022-01-27T05:18:39.850" v="18" actId="478"/>
          <ac:picMkLst>
            <pc:docMk/>
            <pc:sldMk cId="1871337516" sldId="287"/>
            <ac:picMk id="21" creationId="{70B6A14B-0336-4197-920B-E29DA34C7F76}"/>
          </ac:picMkLst>
        </pc:picChg>
      </pc:sldChg>
      <pc:sldChg chg="delSp modSp mod">
        <pc:chgData name="Xin Zhang (FA Talent)" userId="474f572f-8271-4f60-858e-cee871e0aec6" providerId="ADAL" clId="{CBD333BC-159A-44D4-B3E1-DEC99DE68FAE}" dt="2022-01-27T05:18:44.008" v="21" actId="478"/>
        <pc:sldMkLst>
          <pc:docMk/>
          <pc:sldMk cId="3435374365" sldId="291"/>
        </pc:sldMkLst>
        <pc:picChg chg="del mod">
          <ac:chgData name="Xin Zhang (FA Talent)" userId="474f572f-8271-4f60-858e-cee871e0aec6" providerId="ADAL" clId="{CBD333BC-159A-44D4-B3E1-DEC99DE68FAE}" dt="2022-01-27T05:18:44.008" v="21" actId="478"/>
          <ac:picMkLst>
            <pc:docMk/>
            <pc:sldMk cId="3435374365" sldId="291"/>
            <ac:picMk id="13" creationId="{DC3D70BE-A3AF-491B-B9B9-A4758F6559F8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8:48.583" v="24" actId="478"/>
        <pc:sldMkLst>
          <pc:docMk/>
          <pc:sldMk cId="1808631271" sldId="294"/>
        </pc:sldMkLst>
        <pc:picChg chg="del">
          <ac:chgData name="Xin Zhang (FA Talent)" userId="474f572f-8271-4f60-858e-cee871e0aec6" providerId="ADAL" clId="{CBD333BC-159A-44D4-B3E1-DEC99DE68FAE}" dt="2022-01-27T05:18:48.583" v="24" actId="478"/>
          <ac:picMkLst>
            <pc:docMk/>
            <pc:sldMk cId="1808631271" sldId="294"/>
            <ac:picMk id="12" creationId="{0E2A0110-8C01-4327-8B62-1077F5B69078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8:50.499" v="25" actId="478"/>
        <pc:sldMkLst>
          <pc:docMk/>
          <pc:sldMk cId="3856649112" sldId="295"/>
        </pc:sldMkLst>
        <pc:picChg chg="del">
          <ac:chgData name="Xin Zhang (FA Talent)" userId="474f572f-8271-4f60-858e-cee871e0aec6" providerId="ADAL" clId="{CBD333BC-159A-44D4-B3E1-DEC99DE68FAE}" dt="2022-01-27T05:18:50.499" v="25" actId="478"/>
          <ac:picMkLst>
            <pc:docMk/>
            <pc:sldMk cId="3856649112" sldId="295"/>
            <ac:picMk id="35" creationId="{BDC06C73-7B2A-486F-A921-6ECD4758C0E9}"/>
          </ac:picMkLst>
        </pc:picChg>
      </pc:sldChg>
      <pc:sldChg chg="del">
        <pc:chgData name="Xin Zhang (FA Talent)" userId="474f572f-8271-4f60-858e-cee871e0aec6" providerId="ADAL" clId="{CBD333BC-159A-44D4-B3E1-DEC99DE68FAE}" dt="2022-01-27T05:20:44.441" v="46" actId="47"/>
        <pc:sldMkLst>
          <pc:docMk/>
          <pc:sldMk cId="3685994804" sldId="296"/>
        </pc:sldMkLst>
      </pc:sldChg>
      <pc:sldChg chg="del">
        <pc:chgData name="Xin Zhang (FA Talent)" userId="474f572f-8271-4f60-858e-cee871e0aec6" providerId="ADAL" clId="{CBD333BC-159A-44D4-B3E1-DEC99DE68FAE}" dt="2022-01-27T05:19:56.689" v="35" actId="47"/>
        <pc:sldMkLst>
          <pc:docMk/>
          <pc:sldMk cId="4164400793" sldId="297"/>
        </pc:sldMkLst>
      </pc:sldChg>
      <pc:sldChg chg="del">
        <pc:chgData name="Xin Zhang (FA Talent)" userId="474f572f-8271-4f60-858e-cee871e0aec6" providerId="ADAL" clId="{CBD333BC-159A-44D4-B3E1-DEC99DE68FAE}" dt="2022-01-27T05:19:57.302" v="36" actId="47"/>
        <pc:sldMkLst>
          <pc:docMk/>
          <pc:sldMk cId="1934522926" sldId="298"/>
        </pc:sldMkLst>
      </pc:sldChg>
      <pc:sldChg chg="delSp mod">
        <pc:chgData name="Xin Zhang (FA Talent)" userId="474f572f-8271-4f60-858e-cee871e0aec6" providerId="ADAL" clId="{CBD333BC-159A-44D4-B3E1-DEC99DE68FAE}" dt="2022-01-27T05:19:48.095" v="32" actId="478"/>
        <pc:sldMkLst>
          <pc:docMk/>
          <pc:sldMk cId="484689761" sldId="299"/>
        </pc:sldMkLst>
        <pc:picChg chg="del">
          <ac:chgData name="Xin Zhang (FA Talent)" userId="474f572f-8271-4f60-858e-cee871e0aec6" providerId="ADAL" clId="{CBD333BC-159A-44D4-B3E1-DEC99DE68FAE}" dt="2022-01-27T05:19:48.095" v="32" actId="478"/>
          <ac:picMkLst>
            <pc:docMk/>
            <pc:sldMk cId="484689761" sldId="299"/>
            <ac:picMk id="24" creationId="{D3B16931-F0C5-463B-A302-57D06BD89235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9:46.405" v="31" actId="478"/>
        <pc:sldMkLst>
          <pc:docMk/>
          <pc:sldMk cId="3737917965" sldId="301"/>
        </pc:sldMkLst>
        <pc:picChg chg="del">
          <ac:chgData name="Xin Zhang (FA Talent)" userId="474f572f-8271-4f60-858e-cee871e0aec6" providerId="ADAL" clId="{CBD333BC-159A-44D4-B3E1-DEC99DE68FAE}" dt="2022-01-27T05:19:46.405" v="31" actId="478"/>
          <ac:picMkLst>
            <pc:docMk/>
            <pc:sldMk cId="3737917965" sldId="301"/>
            <ac:picMk id="21" creationId="{A6490559-74F2-47E6-BC44-CAD1DF39889B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8:30.623" v="14" actId="478"/>
        <pc:sldMkLst>
          <pc:docMk/>
          <pc:sldMk cId="1488161709" sldId="305"/>
        </pc:sldMkLst>
        <pc:picChg chg="del">
          <ac:chgData name="Xin Zhang (FA Talent)" userId="474f572f-8271-4f60-858e-cee871e0aec6" providerId="ADAL" clId="{CBD333BC-159A-44D4-B3E1-DEC99DE68FAE}" dt="2022-01-27T05:18:30.623" v="14" actId="478"/>
          <ac:picMkLst>
            <pc:docMk/>
            <pc:sldMk cId="1488161709" sldId="305"/>
            <ac:picMk id="12" creationId="{265B7E7D-23B4-4C77-8753-DCDA50D01436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9:49.805" v="33" actId="478"/>
        <pc:sldMkLst>
          <pc:docMk/>
          <pc:sldMk cId="70821060" sldId="308"/>
        </pc:sldMkLst>
        <pc:picChg chg="del">
          <ac:chgData name="Xin Zhang (FA Talent)" userId="474f572f-8271-4f60-858e-cee871e0aec6" providerId="ADAL" clId="{CBD333BC-159A-44D4-B3E1-DEC99DE68FAE}" dt="2022-01-27T05:19:49.805" v="33" actId="478"/>
          <ac:picMkLst>
            <pc:docMk/>
            <pc:sldMk cId="70821060" sldId="308"/>
            <ac:picMk id="14" creationId="{EFD0F693-6766-4E2B-8C71-A5B349208FF8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9:03.883" v="27" actId="478"/>
        <pc:sldMkLst>
          <pc:docMk/>
          <pc:sldMk cId="3376563676" sldId="309"/>
        </pc:sldMkLst>
        <pc:picChg chg="del">
          <ac:chgData name="Xin Zhang (FA Talent)" userId="474f572f-8271-4f60-858e-cee871e0aec6" providerId="ADAL" clId="{CBD333BC-159A-44D4-B3E1-DEC99DE68FAE}" dt="2022-01-27T05:19:03.883" v="27" actId="478"/>
          <ac:picMkLst>
            <pc:docMk/>
            <pc:sldMk cId="3376563676" sldId="309"/>
            <ac:picMk id="65" creationId="{B7FD75EB-6074-4A6A-96BE-1F988BC73272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9:42.594" v="30" actId="478"/>
        <pc:sldMkLst>
          <pc:docMk/>
          <pc:sldMk cId="825127969" sldId="311"/>
        </pc:sldMkLst>
        <pc:picChg chg="del">
          <ac:chgData name="Xin Zhang (FA Talent)" userId="474f572f-8271-4f60-858e-cee871e0aec6" providerId="ADAL" clId="{CBD333BC-159A-44D4-B3E1-DEC99DE68FAE}" dt="2022-01-27T05:19:42.594" v="30" actId="478"/>
          <ac:picMkLst>
            <pc:docMk/>
            <pc:sldMk cId="825127969" sldId="311"/>
            <ac:picMk id="21" creationId="{51EA74DE-58A1-4183-BF33-4427F7B07775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9:40.451" v="29" actId="478"/>
        <pc:sldMkLst>
          <pc:docMk/>
          <pc:sldMk cId="719734532" sldId="312"/>
        </pc:sldMkLst>
        <pc:picChg chg="del">
          <ac:chgData name="Xin Zhang (FA Talent)" userId="474f572f-8271-4f60-858e-cee871e0aec6" providerId="ADAL" clId="{CBD333BC-159A-44D4-B3E1-DEC99DE68FAE}" dt="2022-01-27T05:19:40.451" v="29" actId="478"/>
          <ac:picMkLst>
            <pc:docMk/>
            <pc:sldMk cId="719734532" sldId="312"/>
            <ac:picMk id="43" creationId="{045A8C11-7018-4BB1-9CB7-8EA7C3DE3037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8:58.244" v="26" actId="478"/>
        <pc:sldMkLst>
          <pc:docMk/>
          <pc:sldMk cId="4281633873" sldId="314"/>
        </pc:sldMkLst>
        <pc:picChg chg="del">
          <ac:chgData name="Xin Zhang (FA Talent)" userId="474f572f-8271-4f60-858e-cee871e0aec6" providerId="ADAL" clId="{CBD333BC-159A-44D4-B3E1-DEC99DE68FAE}" dt="2022-01-27T05:18:58.244" v="26" actId="478"/>
          <ac:picMkLst>
            <pc:docMk/>
            <pc:sldMk cId="4281633873" sldId="314"/>
            <ac:picMk id="38" creationId="{C4A7CF51-671C-4CF3-883F-478F0A3630C7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9:36.362" v="28" actId="478"/>
        <pc:sldMkLst>
          <pc:docMk/>
          <pc:sldMk cId="3351814950" sldId="315"/>
        </pc:sldMkLst>
        <pc:picChg chg="del">
          <ac:chgData name="Xin Zhang (FA Talent)" userId="474f572f-8271-4f60-858e-cee871e0aec6" providerId="ADAL" clId="{CBD333BC-159A-44D4-B3E1-DEC99DE68FAE}" dt="2022-01-27T05:19:36.362" v="28" actId="478"/>
          <ac:picMkLst>
            <pc:docMk/>
            <pc:sldMk cId="3351814950" sldId="315"/>
            <ac:picMk id="72" creationId="{7F0ED9B2-7388-4B38-935D-55FBD1849770}"/>
          </ac:picMkLst>
        </pc:picChg>
      </pc:sldChg>
      <pc:sldChg chg="addSp delSp modSp mod">
        <pc:chgData name="Xin Zhang (FA Talent)" userId="474f572f-8271-4f60-858e-cee871e0aec6" providerId="ADAL" clId="{CBD333BC-159A-44D4-B3E1-DEC99DE68FAE}" dt="2022-01-27T05:20:14.960" v="39" actId="1076"/>
        <pc:sldMkLst>
          <pc:docMk/>
          <pc:sldMk cId="1698602555" sldId="318"/>
        </pc:sldMkLst>
        <pc:picChg chg="add mod">
          <ac:chgData name="Xin Zhang (FA Talent)" userId="474f572f-8271-4f60-858e-cee871e0aec6" providerId="ADAL" clId="{CBD333BC-159A-44D4-B3E1-DEC99DE68FAE}" dt="2022-01-27T05:20:14.960" v="39" actId="1076"/>
          <ac:picMkLst>
            <pc:docMk/>
            <pc:sldMk cId="1698602555" sldId="318"/>
            <ac:picMk id="4" creationId="{45443AC3-FD07-46C4-819B-08029C19A14C}"/>
          </ac:picMkLst>
        </pc:picChg>
        <pc:picChg chg="del">
          <ac:chgData name="Xin Zhang (FA Talent)" userId="474f572f-8271-4f60-858e-cee871e0aec6" providerId="ADAL" clId="{CBD333BC-159A-44D4-B3E1-DEC99DE68FAE}" dt="2022-01-27T05:19:52.265" v="34" actId="478"/>
          <ac:picMkLst>
            <pc:docMk/>
            <pc:sldMk cId="1698602555" sldId="318"/>
            <ac:picMk id="28" creationId="{459DB3E0-17EA-4605-A091-ED106BD27BE8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8:35.512" v="15" actId="478"/>
        <pc:sldMkLst>
          <pc:docMk/>
          <pc:sldMk cId="1733833049" sldId="320"/>
        </pc:sldMkLst>
        <pc:picChg chg="del">
          <ac:chgData name="Xin Zhang (FA Talent)" userId="474f572f-8271-4f60-858e-cee871e0aec6" providerId="ADAL" clId="{CBD333BC-159A-44D4-B3E1-DEC99DE68FAE}" dt="2022-01-27T05:18:35.512" v="15" actId="478"/>
          <ac:picMkLst>
            <pc:docMk/>
            <pc:sldMk cId="1733833049" sldId="320"/>
            <ac:picMk id="23" creationId="{113B5B75-F80F-4533-A459-29263C5E3FC1}"/>
          </ac:picMkLst>
        </pc:picChg>
      </pc:sldChg>
      <pc:sldChg chg="delSp mod">
        <pc:chgData name="Xin Zhang (FA Talent)" userId="474f572f-8271-4f60-858e-cee871e0aec6" providerId="ADAL" clId="{CBD333BC-159A-44D4-B3E1-DEC99DE68FAE}" dt="2022-01-27T05:18:37.101" v="16" actId="478"/>
        <pc:sldMkLst>
          <pc:docMk/>
          <pc:sldMk cId="1664045598" sldId="321"/>
        </pc:sldMkLst>
        <pc:picChg chg="del">
          <ac:chgData name="Xin Zhang (FA Talent)" userId="474f572f-8271-4f60-858e-cee871e0aec6" providerId="ADAL" clId="{CBD333BC-159A-44D4-B3E1-DEC99DE68FAE}" dt="2022-01-27T05:18:37.101" v="16" actId="478"/>
          <ac:picMkLst>
            <pc:docMk/>
            <pc:sldMk cId="1664045598" sldId="321"/>
            <ac:picMk id="24" creationId="{2DB02E01-BF39-4C6F-AC4A-6FD4618838E0}"/>
          </ac:picMkLst>
        </pc:picChg>
      </pc:sldChg>
      <pc:sldChg chg="delSp modSp mod">
        <pc:chgData name="Xin Zhang (FA Talent)" userId="474f572f-8271-4f60-858e-cee871e0aec6" providerId="ADAL" clId="{CBD333BC-159A-44D4-B3E1-DEC99DE68FAE}" dt="2022-01-27T05:18:46.227" v="23" actId="478"/>
        <pc:sldMkLst>
          <pc:docMk/>
          <pc:sldMk cId="1188501655" sldId="322"/>
        </pc:sldMkLst>
        <pc:picChg chg="del mod">
          <ac:chgData name="Xin Zhang (FA Talent)" userId="474f572f-8271-4f60-858e-cee871e0aec6" providerId="ADAL" clId="{CBD333BC-159A-44D4-B3E1-DEC99DE68FAE}" dt="2022-01-27T05:18:46.227" v="23" actId="478"/>
          <ac:picMkLst>
            <pc:docMk/>
            <pc:sldMk cId="1188501655" sldId="322"/>
            <ac:picMk id="24" creationId="{D81AFA22-4E25-4250-A05A-C472A63E7D60}"/>
          </ac:picMkLst>
        </pc:picChg>
      </pc:sldChg>
      <pc:sldChg chg="modSp add mod">
        <pc:chgData name="Xin Zhang (FA Talent)" userId="474f572f-8271-4f60-858e-cee871e0aec6" providerId="ADAL" clId="{CBD333BC-159A-44D4-B3E1-DEC99DE68FAE}" dt="2022-01-27T05:20:40.517" v="45" actId="20577"/>
        <pc:sldMkLst>
          <pc:docMk/>
          <pc:sldMk cId="3179033524" sldId="323"/>
        </pc:sldMkLst>
        <pc:spChg chg="mod">
          <ac:chgData name="Xin Zhang (FA Talent)" userId="474f572f-8271-4f60-858e-cee871e0aec6" providerId="ADAL" clId="{CBD333BC-159A-44D4-B3E1-DEC99DE68FAE}" dt="2022-01-27T05:20:40.517" v="45" actId="20577"/>
          <ac:spMkLst>
            <pc:docMk/>
            <pc:sldMk cId="3179033524" sldId="323"/>
            <ac:spMk id="3" creationId="{9AFB47E1-7AF0-204F-89F0-4C0DE2B37B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85858-95B1-4C74-9FF8-6FDD61110CB7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8E522-0E36-425D-A9D6-3D23992E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06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93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02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1BD4A-0C0A-4633-AC82-D050601B2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2" y="1900627"/>
            <a:ext cx="5567801" cy="280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34866-B4D9-4535-8E5C-0BBE3D35C8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97" y="1902381"/>
            <a:ext cx="5567802" cy="2815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141A67-2811-46F0-89A3-6BF37E804ED1}"/>
              </a:ext>
            </a:extLst>
          </p:cNvPr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9E9A33-9948-427C-95B5-6407B2173837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19EAD-102A-4EE5-B164-5A2A9035EE65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47487-3BFB-451E-8DC8-B6292FA8CF35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DD882-C78E-4F41-B9F1-B2B610845B51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CB84E4-9C63-41E0-8D1D-42D7193CE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89582" y="217649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70F5B2-F001-4C0A-BC1D-9B7FAB3FFB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30453" y="386258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481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FDE53-E7BE-45E3-A041-536A1515EA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1064"/>
            <a:ext cx="5337381" cy="2615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ADF3F9-40CB-433C-BF5D-5FEB7A822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07" y="2121064"/>
            <a:ext cx="5365893" cy="26158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C4C945-D0EC-4620-BEA7-B16E0F49BA41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D1DB54-1457-4BDE-B9E0-4D98056EC989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04A17-91D2-4BCE-84F5-3686F2443EF5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5941C-22F6-40E4-9177-151F6715A82A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01921-9030-4B44-873A-C6BEA767D3D9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EC8BF8-93CC-45A1-8295-0A0F2A7868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4145" y="226340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331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8A3303-650A-4F7A-AEF3-8FCCACBCEE88}"/>
              </a:ext>
            </a:extLst>
          </p:cNvPr>
          <p:cNvSpPr/>
          <p:nvPr userDrawn="1"/>
        </p:nvSpPr>
        <p:spPr>
          <a:xfrm>
            <a:off x="5999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EB3577-91AD-42DB-9714-9DA45B5F18E4}"/>
              </a:ext>
            </a:extLst>
          </p:cNvPr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+mn-ea"/>
                <a:cs typeface="Segoe UI Light"/>
              </a:rPr>
              <a:t>标注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26BC63-F415-4455-8452-D684445E1148}"/>
              </a:ext>
            </a:extLst>
          </p:cNvPr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图片出处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视频出处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97687-99D2-4863-8E62-0034F2A5E5F5}"/>
              </a:ext>
            </a:extLst>
          </p:cNvPr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英文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/>
              </a:rPr>
              <a:t>Arial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中文 微软雅黑（可商用字体）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/>
              </a:rPr>
              <a:t>1.5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Unsplash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（可商用素材网站）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Pixabay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 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phptoAC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（可商用素材网站）西田图像（可商用素材网站）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Coverr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（免费可商用素材网站）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设计灵感来自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MNML Agency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Vizualus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 Design Studio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梁浩彬（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978344816@qq.com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62D01-CF45-42AA-91DA-93786BC625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B22297-0D55-4A48-AFA3-0F361520C0A5}"/>
              </a:ext>
            </a:extLst>
          </p:cNvPr>
          <p:cNvSpPr/>
          <p:nvPr userDrawn="1"/>
        </p:nvSpPr>
        <p:spPr>
          <a:xfrm>
            <a:off x="5999206" y="0"/>
            <a:ext cx="6192795" cy="4876674"/>
          </a:xfrm>
          <a:custGeom>
            <a:avLst/>
            <a:gdLst>
              <a:gd name="connsiteX0" fmla="*/ 118280 w 6192795"/>
              <a:gd name="connsiteY0" fmla="*/ 0 h 4876674"/>
              <a:gd name="connsiteX1" fmla="*/ 6192795 w 6192795"/>
              <a:gd name="connsiteY1" fmla="*/ 0 h 4876674"/>
              <a:gd name="connsiteX2" fmla="*/ 6192795 w 6192795"/>
              <a:gd name="connsiteY2" fmla="*/ 4161090 h 4876674"/>
              <a:gd name="connsiteX3" fmla="*/ 6134468 w 6192795"/>
              <a:gd name="connsiteY3" fmla="*/ 4204707 h 4876674"/>
              <a:gd name="connsiteX4" fmla="*/ 3934597 w 6192795"/>
              <a:gd name="connsiteY4" fmla="*/ 4876674 h 4876674"/>
              <a:gd name="connsiteX5" fmla="*/ 0 w 6192795"/>
              <a:gd name="connsiteY5" fmla="*/ 942077 h 4876674"/>
              <a:gd name="connsiteX6" fmla="*/ 79937 w 6192795"/>
              <a:gd name="connsiteY6" fmla="*/ 149119 h 48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2795" h="4876674">
                <a:moveTo>
                  <a:pt x="118280" y="0"/>
                </a:moveTo>
                <a:lnTo>
                  <a:pt x="6192795" y="0"/>
                </a:lnTo>
                <a:lnTo>
                  <a:pt x="6192795" y="4161090"/>
                </a:lnTo>
                <a:lnTo>
                  <a:pt x="6134468" y="4204707"/>
                </a:lnTo>
                <a:cubicBezTo>
                  <a:pt x="5506502" y="4628952"/>
                  <a:pt x="4749479" y="4876674"/>
                  <a:pt x="3934597" y="4876674"/>
                </a:cubicBezTo>
                <a:cubicBezTo>
                  <a:pt x="1761579" y="4876674"/>
                  <a:pt x="0" y="3115095"/>
                  <a:pt x="0" y="942077"/>
                </a:cubicBezTo>
                <a:cubicBezTo>
                  <a:pt x="0" y="670450"/>
                  <a:pt x="27525" y="405251"/>
                  <a:pt x="79937" y="1491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923B1-FE4D-4F84-8DAB-7C0975B815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/>
          <a:stretch>
            <a:fillRect/>
          </a:stretch>
        </p:blipFill>
        <p:spPr>
          <a:xfrm>
            <a:off x="5961105" y="7534"/>
            <a:ext cx="6230895" cy="4584398"/>
          </a:xfrm>
          <a:custGeom>
            <a:avLst/>
            <a:gdLst>
              <a:gd name="connsiteX0" fmla="*/ 92740 w 6230895"/>
              <a:gd name="connsiteY0" fmla="*/ 0 h 4584398"/>
              <a:gd name="connsiteX1" fmla="*/ 6230895 w 6230895"/>
              <a:gd name="connsiteY1" fmla="*/ 0 h 4584398"/>
              <a:gd name="connsiteX2" fmla="*/ 6230895 w 6230895"/>
              <a:gd name="connsiteY2" fmla="*/ 3649066 h 4584398"/>
              <a:gd name="connsiteX3" fmla="*/ 6145520 w 6230895"/>
              <a:gd name="connsiteY3" fmla="*/ 3726661 h 4584398"/>
              <a:gd name="connsiteX4" fmla="*/ 3756217 w 6230895"/>
              <a:gd name="connsiteY4" fmla="*/ 4584398 h 4584398"/>
              <a:gd name="connsiteX5" fmla="*/ 0 w 6230895"/>
              <a:gd name="connsiteY5" fmla="*/ 828181 h 4584398"/>
              <a:gd name="connsiteX6" fmla="*/ 76313 w 6230895"/>
              <a:gd name="connsiteY6" fmla="*/ 71172 h 45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0895" h="4584398">
                <a:moveTo>
                  <a:pt x="92740" y="0"/>
                </a:moveTo>
                <a:lnTo>
                  <a:pt x="6230895" y="0"/>
                </a:lnTo>
                <a:lnTo>
                  <a:pt x="6230895" y="3649066"/>
                </a:lnTo>
                <a:lnTo>
                  <a:pt x="6145520" y="3726661"/>
                </a:lnTo>
                <a:cubicBezTo>
                  <a:pt x="5496224" y="4262507"/>
                  <a:pt x="4663811" y="4584398"/>
                  <a:pt x="3756217" y="4584398"/>
                </a:cubicBezTo>
                <a:cubicBezTo>
                  <a:pt x="1681716" y="4584398"/>
                  <a:pt x="0" y="2902682"/>
                  <a:pt x="0" y="828181"/>
                </a:cubicBezTo>
                <a:cubicBezTo>
                  <a:pt x="0" y="568868"/>
                  <a:pt x="26277" y="315693"/>
                  <a:pt x="76313" y="71172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56A90D-0448-4BF7-AF13-BBB0CA1D4C9B}"/>
              </a:ext>
            </a:extLst>
          </p:cNvPr>
          <p:cNvPicPr preferRelativeResize="0">
            <a:picLocks/>
          </p:cNvPicPr>
          <p:nvPr userDrawn="1"/>
        </p:nvPicPr>
        <p:blipFill>
          <a:blip r:embed="rId3"/>
          <a:srcRect l="25650" t="3449" b="8925"/>
          <a:stretch>
            <a:fillRect/>
          </a:stretch>
        </p:blipFill>
        <p:spPr>
          <a:xfrm>
            <a:off x="1" y="0"/>
            <a:ext cx="5942055" cy="6858000"/>
          </a:xfrm>
          <a:custGeom>
            <a:avLst/>
            <a:gdLst>
              <a:gd name="connsiteX0" fmla="*/ 0 w 5942055"/>
              <a:gd name="connsiteY0" fmla="*/ 0 h 6858000"/>
              <a:gd name="connsiteX1" fmla="*/ 5942055 w 5942055"/>
              <a:gd name="connsiteY1" fmla="*/ 0 h 6858000"/>
              <a:gd name="connsiteX2" fmla="*/ 5942055 w 5942055"/>
              <a:gd name="connsiteY2" fmla="*/ 6858000 h 6858000"/>
              <a:gd name="connsiteX3" fmla="*/ 0 w 59420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2055" h="6858000">
                <a:moveTo>
                  <a:pt x="0" y="0"/>
                </a:moveTo>
                <a:lnTo>
                  <a:pt x="5942055" y="0"/>
                </a:lnTo>
                <a:lnTo>
                  <a:pt x="59420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281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FFC00-5E0F-4EE9-9A6B-3924FD2D5C67}"/>
              </a:ext>
            </a:extLst>
          </p:cNvPr>
          <p:cNvCxnSpPr>
            <a:cxnSpLocks/>
          </p:cNvCxnSpPr>
          <p:nvPr userDrawn="1"/>
        </p:nvCxnSpPr>
        <p:spPr>
          <a:xfrm>
            <a:off x="4278808" y="5055310"/>
            <a:ext cx="5609421" cy="12355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8249F6-237D-4464-AC7E-1B6A21338225}"/>
              </a:ext>
            </a:extLst>
          </p:cNvPr>
          <p:cNvSpPr/>
          <p:nvPr userDrawn="1"/>
        </p:nvSpPr>
        <p:spPr>
          <a:xfrm>
            <a:off x="0" y="0"/>
            <a:ext cx="4654950" cy="6858000"/>
          </a:xfrm>
          <a:custGeom>
            <a:avLst/>
            <a:gdLst>
              <a:gd name="connsiteX0" fmla="*/ 0 w 4654950"/>
              <a:gd name="connsiteY0" fmla="*/ 0 h 6858000"/>
              <a:gd name="connsiteX1" fmla="*/ 3032125 w 4654950"/>
              <a:gd name="connsiteY1" fmla="*/ 0 h 6858000"/>
              <a:gd name="connsiteX2" fmla="*/ 3041212 w 4654950"/>
              <a:gd name="connsiteY2" fmla="*/ 7141 h 6858000"/>
              <a:gd name="connsiteX3" fmla="*/ 4654950 w 4654950"/>
              <a:gd name="connsiteY3" fmla="*/ 3429000 h 6858000"/>
              <a:gd name="connsiteX4" fmla="*/ 3041212 w 4654950"/>
              <a:gd name="connsiteY4" fmla="*/ 6850859 h 6858000"/>
              <a:gd name="connsiteX5" fmla="*/ 3032125 w 4654950"/>
              <a:gd name="connsiteY5" fmla="*/ 6858000 h 6858000"/>
              <a:gd name="connsiteX6" fmla="*/ 0 w 46549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950" h="6858000">
                <a:moveTo>
                  <a:pt x="0" y="0"/>
                </a:moveTo>
                <a:lnTo>
                  <a:pt x="3032125" y="0"/>
                </a:lnTo>
                <a:lnTo>
                  <a:pt x="3041212" y="7141"/>
                </a:lnTo>
                <a:cubicBezTo>
                  <a:pt x="4026763" y="820490"/>
                  <a:pt x="4654950" y="2051384"/>
                  <a:pt x="4654950" y="3429000"/>
                </a:cubicBezTo>
                <a:cubicBezTo>
                  <a:pt x="4654950" y="4806616"/>
                  <a:pt x="4026763" y="6037511"/>
                  <a:pt x="3041212" y="6850859"/>
                </a:cubicBezTo>
                <a:lnTo>
                  <a:pt x="30321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9B9512-F273-4056-958F-B9159D5E9E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29532" r="447"/>
          <a:stretch>
            <a:fillRect/>
          </a:stretch>
        </p:blipFill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B97993-018D-4E84-9580-A981FFACC154}"/>
              </a:ext>
            </a:extLst>
          </p:cNvPr>
          <p:cNvSpPr/>
          <p:nvPr userDrawn="1"/>
        </p:nvSpPr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C0DC5-6A3A-45A4-A1A2-AC6C045377FA}"/>
              </a:ext>
            </a:extLst>
          </p:cNvPr>
          <p:cNvSpPr txBox="1"/>
          <p:nvPr userDrawn="1"/>
        </p:nvSpPr>
        <p:spPr>
          <a:xfrm>
            <a:off x="556904" y="2506700"/>
            <a:ext cx="205184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B94459-A840-4C1B-9F62-615374F432A5}"/>
              </a:ext>
            </a:extLst>
          </p:cNvPr>
          <p:cNvSpPr/>
          <p:nvPr userDrawn="1"/>
        </p:nvSpPr>
        <p:spPr>
          <a:xfrm>
            <a:off x="4422978" y="2200678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B179D6-300D-4427-873B-CE164B7248B5}"/>
              </a:ext>
            </a:extLst>
          </p:cNvPr>
          <p:cNvSpPr/>
          <p:nvPr userDrawn="1"/>
        </p:nvSpPr>
        <p:spPr>
          <a:xfrm>
            <a:off x="4278808" y="4989402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506E39-1498-437F-9160-7711B2C55B4B}"/>
              </a:ext>
            </a:extLst>
          </p:cNvPr>
          <p:cNvCxnSpPr>
            <a:cxnSpLocks/>
          </p:cNvCxnSpPr>
          <p:nvPr userDrawn="1"/>
        </p:nvCxnSpPr>
        <p:spPr>
          <a:xfrm>
            <a:off x="4567148" y="2272763"/>
            <a:ext cx="5321081" cy="1185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D204982-EE20-47A9-9640-F0A3F98BE50E}"/>
              </a:ext>
            </a:extLst>
          </p:cNvPr>
          <p:cNvSpPr/>
          <p:nvPr userDrawn="1"/>
        </p:nvSpPr>
        <p:spPr>
          <a:xfrm>
            <a:off x="4567148" y="3595040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8D4760-6E92-49A7-AF5A-6204EEDA8094}"/>
              </a:ext>
            </a:extLst>
          </p:cNvPr>
          <p:cNvCxnSpPr>
            <a:cxnSpLocks/>
          </p:cNvCxnSpPr>
          <p:nvPr userDrawn="1"/>
        </p:nvCxnSpPr>
        <p:spPr>
          <a:xfrm>
            <a:off x="4711318" y="3660948"/>
            <a:ext cx="5176911" cy="11532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A2448C-185E-4E63-A43C-524B41C261CA}"/>
              </a:ext>
            </a:extLst>
          </p:cNvPr>
          <p:cNvSpPr txBox="1"/>
          <p:nvPr/>
        </p:nvSpPr>
        <p:spPr>
          <a:xfrm>
            <a:off x="7569152" y="1404467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2C6442-C21C-4AD3-9212-30CD5D7F9020}"/>
              </a:ext>
            </a:extLst>
          </p:cNvPr>
          <p:cNvSpPr txBox="1"/>
          <p:nvPr/>
        </p:nvSpPr>
        <p:spPr>
          <a:xfrm>
            <a:off x="7569152" y="2793059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F7479F-B906-4F26-B634-B45BA8496C45}"/>
              </a:ext>
            </a:extLst>
          </p:cNvPr>
          <p:cNvSpPr txBox="1"/>
          <p:nvPr/>
        </p:nvSpPr>
        <p:spPr>
          <a:xfrm>
            <a:off x="7569152" y="418165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40897F1-A80C-42C9-9199-6450D1750C65}"/>
              </a:ext>
            </a:extLst>
          </p:cNvPr>
          <p:cNvSpPr/>
          <p:nvPr userDrawn="1"/>
        </p:nvSpPr>
        <p:spPr>
          <a:xfrm>
            <a:off x="9068695" y="0"/>
            <a:ext cx="3123305" cy="1144999"/>
          </a:xfrm>
          <a:custGeom>
            <a:avLst/>
            <a:gdLst>
              <a:gd name="connsiteX0" fmla="*/ 0 w 3123305"/>
              <a:gd name="connsiteY0" fmla="*/ 0 h 1144999"/>
              <a:gd name="connsiteX1" fmla="*/ 560396 w 3123305"/>
              <a:gd name="connsiteY1" fmla="*/ 0 h 1144999"/>
              <a:gd name="connsiteX2" fmla="*/ 578073 w 3123305"/>
              <a:gd name="connsiteY2" fmla="*/ 19449 h 1144999"/>
              <a:gd name="connsiteX3" fmla="*/ 2257233 w 3123305"/>
              <a:gd name="connsiteY3" fmla="*/ 714980 h 1144999"/>
              <a:gd name="connsiteX4" fmla="*/ 2963394 w 3123305"/>
              <a:gd name="connsiteY4" fmla="*/ 608219 h 1144999"/>
              <a:gd name="connsiteX5" fmla="*/ 3123305 w 3123305"/>
              <a:gd name="connsiteY5" fmla="*/ 549691 h 1144999"/>
              <a:gd name="connsiteX6" fmla="*/ 3123305 w 3123305"/>
              <a:gd name="connsiteY6" fmla="*/ 1007180 h 1144999"/>
              <a:gd name="connsiteX7" fmla="*/ 3091269 w 3123305"/>
              <a:gd name="connsiteY7" fmla="*/ 1018905 h 1144999"/>
              <a:gd name="connsiteX8" fmla="*/ 2257234 w 3123305"/>
              <a:gd name="connsiteY8" fmla="*/ 1144999 h 1144999"/>
              <a:gd name="connsiteX9" fmla="*/ 92983 w 3123305"/>
              <a:gd name="connsiteY9" fmla="*/ 124345 h 114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305" h="1144999">
                <a:moveTo>
                  <a:pt x="0" y="0"/>
                </a:moveTo>
                <a:lnTo>
                  <a:pt x="560396" y="0"/>
                </a:lnTo>
                <a:lnTo>
                  <a:pt x="578073" y="19449"/>
                </a:lnTo>
                <a:cubicBezTo>
                  <a:pt x="1007807" y="449184"/>
                  <a:pt x="1601480" y="714980"/>
                  <a:pt x="2257233" y="714980"/>
                </a:cubicBezTo>
                <a:cubicBezTo>
                  <a:pt x="2503140" y="714980"/>
                  <a:pt x="2740318" y="677603"/>
                  <a:pt x="2963394" y="608219"/>
                </a:cubicBezTo>
                <a:lnTo>
                  <a:pt x="3123305" y="549691"/>
                </a:lnTo>
                <a:lnTo>
                  <a:pt x="3123305" y="1007180"/>
                </a:lnTo>
                <a:lnTo>
                  <a:pt x="3091269" y="1018905"/>
                </a:lnTo>
                <a:cubicBezTo>
                  <a:pt x="2827798" y="1100853"/>
                  <a:pt x="2547671" y="1144999"/>
                  <a:pt x="2257234" y="1144999"/>
                </a:cubicBezTo>
                <a:cubicBezTo>
                  <a:pt x="1385922" y="1144999"/>
                  <a:pt x="607408" y="747684"/>
                  <a:pt x="92983" y="1243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9F9C8A-CE5F-44AB-8D42-1ADE8CB0F7A5}"/>
              </a:ext>
            </a:extLst>
          </p:cNvPr>
          <p:cNvSpPr/>
          <p:nvPr userDrawn="1"/>
        </p:nvSpPr>
        <p:spPr>
          <a:xfrm>
            <a:off x="0" y="4878222"/>
            <a:ext cx="12192000" cy="1979778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E36B7A9-81BF-4483-B550-8D9565CC3C3A}"/>
              </a:ext>
            </a:extLst>
          </p:cNvPr>
          <p:cNvCxnSpPr>
            <a:cxnSpLocks/>
          </p:cNvCxnSpPr>
          <p:nvPr userDrawn="1"/>
        </p:nvCxnSpPr>
        <p:spPr>
          <a:xfrm>
            <a:off x="7423835" y="2284616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DE07D9F-4FEB-4B80-BE2E-54D9EA4E236F}"/>
              </a:ext>
            </a:extLst>
          </p:cNvPr>
          <p:cNvCxnSpPr>
            <a:cxnSpLocks/>
          </p:cNvCxnSpPr>
          <p:nvPr userDrawn="1"/>
        </p:nvCxnSpPr>
        <p:spPr>
          <a:xfrm>
            <a:off x="7423835" y="366139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D68150-4408-4723-9D3E-960C75C1D4AA}"/>
              </a:ext>
            </a:extLst>
          </p:cNvPr>
          <p:cNvCxnSpPr>
            <a:cxnSpLocks/>
          </p:cNvCxnSpPr>
          <p:nvPr userDrawn="1"/>
        </p:nvCxnSpPr>
        <p:spPr>
          <a:xfrm>
            <a:off x="7423835" y="505246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9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D27CC8-E4BE-4393-9F77-CCB0C3F1D7EE}"/>
              </a:ext>
            </a:extLst>
          </p:cNvPr>
          <p:cNvSpPr/>
          <p:nvPr userDrawn="1"/>
        </p:nvSpPr>
        <p:spPr>
          <a:xfrm>
            <a:off x="5006898" y="1982610"/>
            <a:ext cx="6043961" cy="2892781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A67DDE-084A-4746-AA5B-2809989F33A4}"/>
              </a:ext>
            </a:extLst>
          </p:cNvPr>
          <p:cNvSpPr/>
          <p:nvPr userDrawn="1"/>
        </p:nvSpPr>
        <p:spPr>
          <a:xfrm>
            <a:off x="994318" y="936703"/>
            <a:ext cx="4984594" cy="498459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7C9AEF-A60C-44B7-BA25-723DFFF865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1980" r="7097"/>
          <a:stretch/>
        </p:blipFill>
        <p:spPr>
          <a:xfrm>
            <a:off x="1251482" y="1204454"/>
            <a:ext cx="4470266" cy="4459677"/>
          </a:xfrm>
          <a:custGeom>
            <a:avLst/>
            <a:gdLst>
              <a:gd name="connsiteX0" fmla="*/ 2025472 w 4470266"/>
              <a:gd name="connsiteY0" fmla="*/ 0 h 4459677"/>
              <a:gd name="connsiteX1" fmla="*/ 2444795 w 4470266"/>
              <a:gd name="connsiteY1" fmla="*/ 0 h 4459677"/>
              <a:gd name="connsiteX2" fmla="*/ 2463663 w 4470266"/>
              <a:gd name="connsiteY2" fmla="*/ 953 h 4459677"/>
              <a:gd name="connsiteX3" fmla="*/ 4470266 w 4470266"/>
              <a:gd name="connsiteY3" fmla="*/ 2224546 h 4459677"/>
              <a:gd name="connsiteX4" fmla="*/ 2463663 w 4470266"/>
              <a:gd name="connsiteY4" fmla="*/ 4448139 h 4459677"/>
              <a:gd name="connsiteX5" fmla="*/ 2235173 w 4470266"/>
              <a:gd name="connsiteY5" fmla="*/ 4459677 h 4459677"/>
              <a:gd name="connsiteX6" fmla="*/ 2235094 w 4470266"/>
              <a:gd name="connsiteY6" fmla="*/ 4459677 h 4459677"/>
              <a:gd name="connsiteX7" fmla="*/ 2006604 w 4470266"/>
              <a:gd name="connsiteY7" fmla="*/ 4448139 h 4459677"/>
              <a:gd name="connsiteX8" fmla="*/ 0 w 4470266"/>
              <a:gd name="connsiteY8" fmla="*/ 2224546 h 4459677"/>
              <a:gd name="connsiteX9" fmla="*/ 2006604 w 4470266"/>
              <a:gd name="connsiteY9" fmla="*/ 953 h 445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0266" h="4459677">
                <a:moveTo>
                  <a:pt x="2025472" y="0"/>
                </a:moveTo>
                <a:lnTo>
                  <a:pt x="2444795" y="0"/>
                </a:lnTo>
                <a:lnTo>
                  <a:pt x="2463663" y="953"/>
                </a:lnTo>
                <a:cubicBezTo>
                  <a:pt x="3590742" y="115414"/>
                  <a:pt x="4470266" y="1067268"/>
                  <a:pt x="4470266" y="2224546"/>
                </a:cubicBezTo>
                <a:cubicBezTo>
                  <a:pt x="4470266" y="3381824"/>
                  <a:pt x="3590742" y="4333678"/>
                  <a:pt x="2463663" y="4448139"/>
                </a:cubicBezTo>
                <a:lnTo>
                  <a:pt x="2235173" y="4459677"/>
                </a:lnTo>
                <a:lnTo>
                  <a:pt x="2235094" y="4459677"/>
                </a:lnTo>
                <a:lnTo>
                  <a:pt x="2006604" y="4448139"/>
                </a:lnTo>
                <a:cubicBezTo>
                  <a:pt x="879524" y="4333678"/>
                  <a:pt x="0" y="3381824"/>
                  <a:pt x="0" y="2224546"/>
                </a:cubicBezTo>
                <a:cubicBezTo>
                  <a:pt x="0" y="1067268"/>
                  <a:pt x="879524" y="115414"/>
                  <a:pt x="2006604" y="953"/>
                </a:cubicBez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B6BB097-09B2-4B28-9E93-3EF181CAF673}"/>
              </a:ext>
            </a:extLst>
          </p:cNvPr>
          <p:cNvSpPr/>
          <p:nvPr userDrawn="1"/>
        </p:nvSpPr>
        <p:spPr>
          <a:xfrm>
            <a:off x="1251482" y="1193867"/>
            <a:ext cx="4470266" cy="447026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7CE4C-1376-4701-AF5C-7EBB0712A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8940" b="8940"/>
          <a:stretch>
            <a:fillRect/>
          </a:stretch>
        </p:blipFill>
        <p:spPr>
          <a:xfrm>
            <a:off x="1832518" y="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187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2719B-AD3E-42F8-9A4F-6FAF5B45DF7B}"/>
              </a:ext>
            </a:extLst>
          </p:cNvPr>
          <p:cNvSpPr txBox="1"/>
          <p:nvPr userDrawn="1"/>
        </p:nvSpPr>
        <p:spPr>
          <a:xfrm>
            <a:off x="554567" y="790311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657D6B-6023-402B-A6A2-BDD42DE57DA9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52B5FA8-52DC-4439-90C0-759BEC10C33F}"/>
              </a:ext>
            </a:extLst>
          </p:cNvPr>
          <p:cNvSpPr/>
          <p:nvPr userDrawn="1"/>
        </p:nvSpPr>
        <p:spPr>
          <a:xfrm>
            <a:off x="6750139" y="1249018"/>
            <a:ext cx="4489666" cy="44896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45CABF-CEDA-4978-8FE6-BC5083DC517E}"/>
              </a:ext>
            </a:extLst>
          </p:cNvPr>
          <p:cNvCxnSpPr>
            <a:cxnSpLocks/>
          </p:cNvCxnSpPr>
          <p:nvPr userDrawn="1"/>
        </p:nvCxnSpPr>
        <p:spPr>
          <a:xfrm>
            <a:off x="1428055" y="2599909"/>
            <a:ext cx="74930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19CBC41-36BA-466B-87C1-D5CF24A3B3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33568" y="1544867"/>
            <a:ext cx="3922808" cy="3910387"/>
          </a:xfrm>
          <a:custGeom>
            <a:avLst/>
            <a:gdLst>
              <a:gd name="connsiteX0" fmla="*/ 1745841 w 3922808"/>
              <a:gd name="connsiteY0" fmla="*/ 0 h 3910387"/>
              <a:gd name="connsiteX1" fmla="*/ 2176967 w 3922808"/>
              <a:gd name="connsiteY1" fmla="*/ 0 h 3910387"/>
              <a:gd name="connsiteX2" fmla="*/ 2356695 w 3922808"/>
              <a:gd name="connsiteY2" fmla="*/ 27430 h 3910387"/>
              <a:gd name="connsiteX3" fmla="*/ 3922808 w 3922808"/>
              <a:gd name="connsiteY3" fmla="*/ 1948985 h 3910387"/>
              <a:gd name="connsiteX4" fmla="*/ 2161946 w 3922808"/>
              <a:gd name="connsiteY4" fmla="*/ 3900263 h 3910387"/>
              <a:gd name="connsiteX5" fmla="*/ 1961443 w 3922808"/>
              <a:gd name="connsiteY5" fmla="*/ 3910387 h 3910387"/>
              <a:gd name="connsiteX6" fmla="*/ 1961365 w 3922808"/>
              <a:gd name="connsiteY6" fmla="*/ 3910387 h 3910387"/>
              <a:gd name="connsiteX7" fmla="*/ 1760862 w 3922808"/>
              <a:gd name="connsiteY7" fmla="*/ 3900263 h 3910387"/>
              <a:gd name="connsiteX8" fmla="*/ 0 w 3922808"/>
              <a:gd name="connsiteY8" fmla="*/ 1948985 h 3910387"/>
              <a:gd name="connsiteX9" fmla="*/ 1566113 w 3922808"/>
              <a:gd name="connsiteY9" fmla="*/ 27430 h 391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2808" h="3910387">
                <a:moveTo>
                  <a:pt x="1745841" y="0"/>
                </a:moveTo>
                <a:lnTo>
                  <a:pt x="2176967" y="0"/>
                </a:lnTo>
                <a:lnTo>
                  <a:pt x="2356695" y="27430"/>
                </a:lnTo>
                <a:cubicBezTo>
                  <a:pt x="3250474" y="210323"/>
                  <a:pt x="3922808" y="1001138"/>
                  <a:pt x="3922808" y="1948985"/>
                </a:cubicBezTo>
                <a:cubicBezTo>
                  <a:pt x="3922808" y="2964536"/>
                  <a:pt x="3150996" y="3799819"/>
                  <a:pt x="2161946" y="3900263"/>
                </a:cubicBezTo>
                <a:lnTo>
                  <a:pt x="1961443" y="3910387"/>
                </a:lnTo>
                <a:lnTo>
                  <a:pt x="1961365" y="3910387"/>
                </a:lnTo>
                <a:lnTo>
                  <a:pt x="1760862" y="3900263"/>
                </a:lnTo>
                <a:cubicBezTo>
                  <a:pt x="771812" y="3799819"/>
                  <a:pt x="0" y="2964536"/>
                  <a:pt x="0" y="1948985"/>
                </a:cubicBezTo>
                <a:cubicBezTo>
                  <a:pt x="0" y="1001138"/>
                  <a:pt x="672334" y="210323"/>
                  <a:pt x="1566113" y="274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 dirty="0"/>
              <a:t>点击此处插入图片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B3364-05BA-4C2F-AD6D-A2D7CDE40522}"/>
              </a:ext>
            </a:extLst>
          </p:cNvPr>
          <p:cNvSpPr txBox="1"/>
          <p:nvPr userDrawn="1"/>
        </p:nvSpPr>
        <p:spPr>
          <a:xfrm>
            <a:off x="6089650" y="4437699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D88DB34-9F79-4624-8348-5D366A8AC2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0860537-4937-4C88-BE40-F90C2DBE1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5955" y="2000155"/>
            <a:ext cx="323165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A4BE42-0DE1-4056-ADD6-2C4D55F4CAB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5547AB-8A20-42EC-BF91-F197F413B4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8055" y="2698750"/>
            <a:ext cx="4572000" cy="2435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74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7CD0730-5E46-4513-AF62-4C9C91F01F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4835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8BBA798-E9B9-48A2-9258-B443AB08B5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1495" y="3562931"/>
            <a:ext cx="2634076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1A59A96-221E-45CC-B5BA-209F3AC83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071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E0B532B-2F18-4BBB-A1C9-816E59B88A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49855" y="3562584"/>
            <a:ext cx="2649828" cy="177696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59F1E8-FA64-4B67-A385-480CF42E7BA8}"/>
              </a:ext>
            </a:extLst>
          </p:cNvPr>
          <p:cNvSpPr/>
          <p:nvPr userDrawn="1"/>
        </p:nvSpPr>
        <p:spPr>
          <a:xfrm>
            <a:off x="6090499" y="3565065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5727B-6B68-4488-8341-3572D2745CCE}"/>
              </a:ext>
            </a:extLst>
          </p:cNvPr>
          <p:cNvSpPr/>
          <p:nvPr userDrawn="1"/>
        </p:nvSpPr>
        <p:spPr>
          <a:xfrm>
            <a:off x="3437216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F63413-8F88-4953-AF9F-A898F8156FD1}"/>
              </a:ext>
            </a:extLst>
          </p:cNvPr>
          <p:cNvSpPr/>
          <p:nvPr userDrawn="1"/>
        </p:nvSpPr>
        <p:spPr>
          <a:xfrm>
            <a:off x="8741979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6A137-2C0F-4E28-8C4B-28C5930B04FA}"/>
              </a:ext>
            </a:extLst>
          </p:cNvPr>
          <p:cNvSpPr/>
          <p:nvPr userDrawn="1"/>
        </p:nvSpPr>
        <p:spPr>
          <a:xfrm>
            <a:off x="788772" y="3562931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2430ED-FBE0-4101-B99B-D4DB408DA119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4ECE06-ABBD-4D55-8793-6730D44DAE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7B6B4D-DE8D-40B8-AD97-EC64744F3394}"/>
              </a:ext>
            </a:extLst>
          </p:cNvPr>
          <p:cNvCxnSpPr>
            <a:cxnSpLocks/>
          </p:cNvCxnSpPr>
          <p:nvPr userDrawn="1"/>
        </p:nvCxnSpPr>
        <p:spPr>
          <a:xfrm>
            <a:off x="1126828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117B61-A0F3-46EF-9C14-2B2D72E549C5}"/>
              </a:ext>
            </a:extLst>
          </p:cNvPr>
          <p:cNvCxnSpPr>
            <a:cxnSpLocks/>
          </p:cNvCxnSpPr>
          <p:nvPr userDrawn="1"/>
        </p:nvCxnSpPr>
        <p:spPr>
          <a:xfrm>
            <a:off x="6432492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B9EB6D-1BF7-482C-9A23-A2B45A76E452}"/>
              </a:ext>
            </a:extLst>
          </p:cNvPr>
          <p:cNvCxnSpPr>
            <a:cxnSpLocks/>
          </p:cNvCxnSpPr>
          <p:nvPr userDrawn="1"/>
        </p:nvCxnSpPr>
        <p:spPr>
          <a:xfrm>
            <a:off x="3779209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E45B07-70FF-4B71-92B3-70F8F919C9CA}"/>
              </a:ext>
            </a:extLst>
          </p:cNvPr>
          <p:cNvCxnSpPr>
            <a:cxnSpLocks/>
          </p:cNvCxnSpPr>
          <p:nvPr userDrawn="1"/>
        </p:nvCxnSpPr>
        <p:spPr>
          <a:xfrm>
            <a:off x="9083972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7486607-9A85-4577-9766-5408ACDF45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A884F4-BF74-4C6D-8DA8-783FE65C6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5BC66D-521A-46F5-870C-07C27F6924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7267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44F4008-E2AD-47F6-8A3E-8469521262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8994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337D390-BE50-468A-ABC9-26A305D12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5711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30F98A1-8680-4B4C-9345-68E1B965A3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50474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486B57-6E43-40E2-AE50-D538FE6C7D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6451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24A3688-181E-499A-86EF-F4B58BB626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8178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E32000E8-1971-4635-9D34-C7253E2C0D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4895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0D7F6CA-FB09-45F9-93C6-B33EBC1939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9658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00571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F29A843-0D6E-4C3E-9767-EBBE4EF0D2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6063" y="1574803"/>
            <a:ext cx="1949450" cy="1949937"/>
          </a:xfrm>
          <a:custGeom>
            <a:avLst/>
            <a:gdLst>
              <a:gd name="connsiteX0" fmla="*/ 343248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0 w 1949450"/>
              <a:gd name="connsiteY3" fmla="*/ 1949937 h 1949937"/>
              <a:gd name="connsiteX4" fmla="*/ 0 w 1949450"/>
              <a:gd name="connsiteY4" fmla="*/ 343248 h 1949937"/>
              <a:gd name="connsiteX5" fmla="*/ 6493 w 1949450"/>
              <a:gd name="connsiteY5" fmla="*/ 278842 h 1949937"/>
              <a:gd name="connsiteX6" fmla="*/ 278842 w 1949450"/>
              <a:gd name="connsiteY6" fmla="*/ 6493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343248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0" y="1949937"/>
                </a:lnTo>
                <a:lnTo>
                  <a:pt x="0" y="343248"/>
                </a:lnTo>
                <a:lnTo>
                  <a:pt x="6493" y="278842"/>
                </a:lnTo>
                <a:cubicBezTo>
                  <a:pt x="34466" y="142139"/>
                  <a:pt x="142139" y="34466"/>
                  <a:pt x="278842" y="6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A1AC0C-903B-4780-A15A-D8C901988C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7106" y="1574803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605585 w 1949450"/>
              <a:gd name="connsiteY1" fmla="*/ 0 h 1949937"/>
              <a:gd name="connsiteX2" fmla="*/ 1669991 w 1949450"/>
              <a:gd name="connsiteY2" fmla="*/ 6493 h 1949937"/>
              <a:gd name="connsiteX3" fmla="*/ 1949450 w 1949450"/>
              <a:gd name="connsiteY3" fmla="*/ 349378 h 1949937"/>
              <a:gd name="connsiteX4" fmla="*/ 1949450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605585" y="0"/>
                </a:lnTo>
                <a:lnTo>
                  <a:pt x="1669991" y="6493"/>
                </a:lnTo>
                <a:cubicBezTo>
                  <a:pt x="1829478" y="39129"/>
                  <a:pt x="1949450" y="180243"/>
                  <a:pt x="1949450" y="349378"/>
                </a:cubicBezTo>
                <a:lnTo>
                  <a:pt x="1949450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E2C6B3-AC8C-493D-A18F-A9791B8080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6063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343238 w 1949450"/>
              <a:gd name="connsiteY3" fmla="*/ 1949937 h 1949937"/>
              <a:gd name="connsiteX4" fmla="*/ 278842 w 1949450"/>
              <a:gd name="connsiteY4" fmla="*/ 1943446 h 1949937"/>
              <a:gd name="connsiteX5" fmla="*/ 6493 w 1949450"/>
              <a:gd name="connsiteY5" fmla="*/ 1671097 h 1949937"/>
              <a:gd name="connsiteX6" fmla="*/ 0 w 1949450"/>
              <a:gd name="connsiteY6" fmla="*/ 1606691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343238" y="1949937"/>
                </a:lnTo>
                <a:lnTo>
                  <a:pt x="278842" y="1943446"/>
                </a:lnTo>
                <a:cubicBezTo>
                  <a:pt x="142139" y="1915472"/>
                  <a:pt x="34466" y="1807800"/>
                  <a:pt x="6493" y="1671097"/>
                </a:cubicBezTo>
                <a:lnTo>
                  <a:pt x="0" y="1606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95F7CA5-F733-43F3-A0C3-5424B99D2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106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600560 h 1949937"/>
              <a:gd name="connsiteX3" fmla="*/ 1669991 w 1949450"/>
              <a:gd name="connsiteY3" fmla="*/ 1943446 h 1949937"/>
              <a:gd name="connsiteX4" fmla="*/ 1605595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600560"/>
                </a:lnTo>
                <a:cubicBezTo>
                  <a:pt x="1949450" y="1769695"/>
                  <a:pt x="1829478" y="1910810"/>
                  <a:pt x="1669991" y="1943446"/>
                </a:cubicBezTo>
                <a:lnTo>
                  <a:pt x="1605595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EE6518-B5B9-4BFC-9933-4DBD8F77FC0B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853FCA-7F7F-4154-A79D-77FDE69E7577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42E74EC-F000-4163-8194-7D567D15C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21CC04-B475-44A2-A0DA-D589FECF46AA}"/>
              </a:ext>
            </a:extLst>
          </p:cNvPr>
          <p:cNvCxnSpPr>
            <a:cxnSpLocks/>
          </p:cNvCxnSpPr>
          <p:nvPr userDrawn="1"/>
        </p:nvCxnSpPr>
        <p:spPr>
          <a:xfrm>
            <a:off x="1558925" y="5659124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8BB90D5-1B17-40C2-867E-407FDACE2131}"/>
              </a:ext>
            </a:extLst>
          </p:cNvPr>
          <p:cNvSpPr txBox="1"/>
          <p:nvPr userDrawn="1"/>
        </p:nvSpPr>
        <p:spPr>
          <a:xfrm>
            <a:off x="1528713" y="4857192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0E3CBB-E49F-416A-BAE8-CD0AD1D7E339}"/>
              </a:ext>
            </a:extLst>
          </p:cNvPr>
          <p:cNvCxnSpPr>
            <a:cxnSpLocks/>
          </p:cNvCxnSpPr>
          <p:nvPr userDrawn="1"/>
        </p:nvCxnSpPr>
        <p:spPr>
          <a:xfrm>
            <a:off x="1558925" y="3534483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B4E8CE-9F6C-4073-8CA7-945325586F53}"/>
              </a:ext>
            </a:extLst>
          </p:cNvPr>
          <p:cNvSpPr txBox="1"/>
          <p:nvPr userDrawn="1"/>
        </p:nvSpPr>
        <p:spPr>
          <a:xfrm>
            <a:off x="9822793" y="2791154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ABF6FF-0D22-4600-98D6-7AEB4FF25B96}"/>
              </a:ext>
            </a:extLst>
          </p:cNvPr>
          <p:cNvCxnSpPr>
            <a:cxnSpLocks/>
          </p:cNvCxnSpPr>
          <p:nvPr userDrawn="1"/>
        </p:nvCxnSpPr>
        <p:spPr>
          <a:xfrm>
            <a:off x="7556500" y="3534483"/>
            <a:ext cx="30765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A60DF1-F746-4AF2-B95D-4161CA4C42CF}"/>
              </a:ext>
            </a:extLst>
          </p:cNvPr>
          <p:cNvSpPr txBox="1"/>
          <p:nvPr userDrawn="1"/>
        </p:nvSpPr>
        <p:spPr>
          <a:xfrm>
            <a:off x="9813589" y="4911866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452833-676B-4F4D-8FC6-9022D4E76168}"/>
              </a:ext>
            </a:extLst>
          </p:cNvPr>
          <p:cNvCxnSpPr>
            <a:cxnSpLocks/>
          </p:cNvCxnSpPr>
          <p:nvPr userDrawn="1"/>
        </p:nvCxnSpPr>
        <p:spPr>
          <a:xfrm flipV="1">
            <a:off x="7556500" y="5659124"/>
            <a:ext cx="3076575" cy="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0EF378-36A8-4F89-864E-8F9B5E40DC95}"/>
              </a:ext>
            </a:extLst>
          </p:cNvPr>
          <p:cNvSpPr txBox="1"/>
          <p:nvPr userDrawn="1"/>
        </p:nvSpPr>
        <p:spPr>
          <a:xfrm>
            <a:off x="1528713" y="279962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1F0D99D7-509F-4FC4-B552-33EEDD26E3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8A802FBA-D507-440C-9C83-25DE53CD4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9E098EF6-9A25-4880-B3D9-6EFDE320DC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CA53DC-1780-482A-B96A-36F5695EB0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399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D0C5B9D8-C297-42AA-85FB-62E82E3009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28762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67DEF8D-2419-48CE-AF9D-4264DA33A5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28762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697F98D-9853-4244-82FC-2E8E2CF10B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FC4D3051-207C-4B73-A1CA-792CD4237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8388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</p:spTree>
    <p:extLst>
      <p:ext uri="{BB962C8B-B14F-4D97-AF65-F5344CB8AC3E}">
        <p14:creationId xmlns:p14="http://schemas.microsoft.com/office/powerpoint/2010/main" val="1789468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3F770-4E1F-499F-834E-81FD7DEE5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108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6518B3-D1A1-47E1-9579-AEFB76667ED6}"/>
              </a:ext>
            </a:extLst>
          </p:cNvPr>
          <p:cNvSpPr/>
          <p:nvPr userDrawn="1"/>
        </p:nvSpPr>
        <p:spPr>
          <a:xfrm>
            <a:off x="-11574" y="1"/>
            <a:ext cx="6649831" cy="5903089"/>
          </a:xfrm>
          <a:custGeom>
            <a:avLst/>
            <a:gdLst>
              <a:gd name="connsiteX0" fmla="*/ 0 w 6649831"/>
              <a:gd name="connsiteY0" fmla="*/ 0 h 5903089"/>
              <a:gd name="connsiteX1" fmla="*/ 6068278 w 6649831"/>
              <a:gd name="connsiteY1" fmla="*/ 0 h 5903089"/>
              <a:gd name="connsiteX2" fmla="*/ 6137461 w 6649831"/>
              <a:gd name="connsiteY2" fmla="*/ 110836 h 5903089"/>
              <a:gd name="connsiteX3" fmla="*/ 6649831 w 6649831"/>
              <a:gd name="connsiteY3" fmla="*/ 2035804 h 5903089"/>
              <a:gd name="connsiteX4" fmla="*/ 2782545 w 6649831"/>
              <a:gd name="connsiteY4" fmla="*/ 5903089 h 5903089"/>
              <a:gd name="connsiteX5" fmla="*/ 80961 w 6649831"/>
              <a:gd name="connsiteY5" fmla="*/ 4802996 h 5903089"/>
              <a:gd name="connsiteX6" fmla="*/ 0 w 6649831"/>
              <a:gd name="connsiteY6" fmla="*/ 4719586 h 59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9831" h="5903089">
                <a:moveTo>
                  <a:pt x="0" y="0"/>
                </a:moveTo>
                <a:lnTo>
                  <a:pt x="6068278" y="0"/>
                </a:lnTo>
                <a:lnTo>
                  <a:pt x="6137461" y="110836"/>
                </a:lnTo>
                <a:cubicBezTo>
                  <a:pt x="6463414" y="677697"/>
                  <a:pt x="6649831" y="1334980"/>
                  <a:pt x="6649831" y="2035804"/>
                </a:cubicBezTo>
                <a:cubicBezTo>
                  <a:pt x="6649831" y="4171646"/>
                  <a:pt x="4918389" y="5903089"/>
                  <a:pt x="2782545" y="5903089"/>
                </a:cubicBezTo>
                <a:cubicBezTo>
                  <a:pt x="1731310" y="5903089"/>
                  <a:pt x="778040" y="5483650"/>
                  <a:pt x="80961" y="4802996"/>
                </a:cubicBezTo>
                <a:lnTo>
                  <a:pt x="0" y="471958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3EE456-760E-403A-9579-4FD702DC1AAC}"/>
              </a:ext>
            </a:extLst>
          </p:cNvPr>
          <p:cNvSpPr/>
          <p:nvPr userDrawn="1"/>
        </p:nvSpPr>
        <p:spPr>
          <a:xfrm>
            <a:off x="0" y="0"/>
            <a:ext cx="6361594" cy="5647220"/>
          </a:xfrm>
          <a:custGeom>
            <a:avLst/>
            <a:gdLst>
              <a:gd name="connsiteX0" fmla="*/ 0 w 6361594"/>
              <a:gd name="connsiteY0" fmla="*/ 0 h 5647220"/>
              <a:gd name="connsiteX1" fmla="*/ 5667252 w 6361594"/>
              <a:gd name="connsiteY1" fmla="*/ 0 h 5647220"/>
              <a:gd name="connsiteX2" fmla="*/ 5756000 w 6361594"/>
              <a:gd name="connsiteY2" fmla="*/ 118682 h 5647220"/>
              <a:gd name="connsiteX3" fmla="*/ 6361594 w 6361594"/>
              <a:gd name="connsiteY3" fmla="*/ 2101261 h 5647220"/>
              <a:gd name="connsiteX4" fmla="*/ 2815635 w 6361594"/>
              <a:gd name="connsiteY4" fmla="*/ 5647220 h 5647220"/>
              <a:gd name="connsiteX5" fmla="*/ 79401 w 6361594"/>
              <a:gd name="connsiteY5" fmla="*/ 4356820 h 5647220"/>
              <a:gd name="connsiteX6" fmla="*/ 0 w 6361594"/>
              <a:gd name="connsiteY6" fmla="*/ 4250639 h 564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1594" h="5647220">
                <a:moveTo>
                  <a:pt x="0" y="0"/>
                </a:moveTo>
                <a:lnTo>
                  <a:pt x="5667252" y="0"/>
                </a:lnTo>
                <a:lnTo>
                  <a:pt x="5756000" y="118682"/>
                </a:lnTo>
                <a:cubicBezTo>
                  <a:pt x="6138341" y="684620"/>
                  <a:pt x="6361594" y="1366869"/>
                  <a:pt x="6361594" y="2101261"/>
                </a:cubicBezTo>
                <a:cubicBezTo>
                  <a:pt x="6361594" y="4059640"/>
                  <a:pt x="4774014" y="5647220"/>
                  <a:pt x="2815635" y="5647220"/>
                </a:cubicBezTo>
                <a:cubicBezTo>
                  <a:pt x="1714047" y="5647220"/>
                  <a:pt x="729782" y="5144900"/>
                  <a:pt x="79401" y="4356820"/>
                </a:cubicBezTo>
                <a:lnTo>
                  <a:pt x="0" y="4250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07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750AF9-4264-4A17-A73B-A67F8C6AA177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498D19-82E1-476A-8FBC-2DF464D9660C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ADF97-308A-4EB7-A4F4-A5E3FF4E40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415961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13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7" r:id="rId5"/>
    <p:sldLayoutId id="2147483668" r:id="rId6"/>
    <p:sldLayoutId id="2147483679" r:id="rId7"/>
    <p:sldLayoutId id="2147483653" r:id="rId8"/>
    <p:sldLayoutId id="2147483654" r:id="rId9"/>
    <p:sldLayoutId id="2147483656" r:id="rId10"/>
    <p:sldLayoutId id="2147483678" r:id="rId11"/>
    <p:sldLayoutId id="21474836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B40B5E-1AB3-4E77-A4A5-7989F4EF4A6F}"/>
              </a:ext>
            </a:extLst>
          </p:cNvPr>
          <p:cNvSpPr txBox="1"/>
          <p:nvPr/>
        </p:nvSpPr>
        <p:spPr>
          <a:xfrm>
            <a:off x="691223" y="5447816"/>
            <a:ext cx="2181687" cy="6068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spc="300" dirty="0">
                <a:solidFill>
                  <a:schemeClr val="bg1">
                    <a:lumMod val="50000"/>
                  </a:schemeClr>
                </a:solidFill>
              </a:rPr>
              <a:t>Han Xiong</a:t>
            </a:r>
          </a:p>
          <a:p>
            <a:pPr algn="l">
              <a:lnSpc>
                <a:spcPct val="130000"/>
              </a:lnSpc>
            </a:pPr>
            <a:r>
              <a:rPr lang="en-US" altLang="zh-CN" sz="1600" spc="300" dirty="0">
                <a:solidFill>
                  <a:schemeClr val="bg1">
                    <a:lumMod val="50000"/>
                  </a:schemeClr>
                </a:solidFill>
              </a:rPr>
              <a:t>Springboard DSC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10514-9FC8-48E6-B707-149BF009A6C9}"/>
              </a:ext>
            </a:extLst>
          </p:cNvPr>
          <p:cNvSpPr txBox="1"/>
          <p:nvPr/>
        </p:nvSpPr>
        <p:spPr>
          <a:xfrm>
            <a:off x="411461" y="2875002"/>
            <a:ext cx="6595514" cy="110799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NLP Applications——</a:t>
            </a:r>
          </a:p>
          <a:p>
            <a:pPr algn="l"/>
            <a:r>
              <a:rPr lang="en-US" altLang="zh-CN" sz="4800" b="1" dirty="0">
                <a:solidFill>
                  <a:schemeClr val="accent2"/>
                </a:solidFill>
                <a:latin typeface="+mj-ea"/>
                <a:ea typeface="+mj-ea"/>
              </a:rPr>
              <a:t>Text Summarization</a:t>
            </a:r>
          </a:p>
        </p:txBody>
      </p:sp>
    </p:spTree>
    <p:extLst>
      <p:ext uri="{BB962C8B-B14F-4D97-AF65-F5344CB8AC3E}">
        <p14:creationId xmlns:p14="http://schemas.microsoft.com/office/powerpoint/2010/main" val="3424202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BC9A488-0436-42E9-AAF7-58D86E7E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DDFDF-40A6-4742-854E-F5022B981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5791771" cy="498598"/>
          </a:xfr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Abstractive Summarization</a:t>
            </a:r>
            <a:endParaRPr lang="zh-CN" alt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41549E-92F5-C68D-C79B-81527460B5DA}"/>
              </a:ext>
            </a:extLst>
          </p:cNvPr>
          <p:cNvSpPr/>
          <p:nvPr/>
        </p:nvSpPr>
        <p:spPr>
          <a:xfrm>
            <a:off x="1659980" y="1839686"/>
            <a:ext cx="3096985" cy="64224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66700" dist="114300" dir="5400000" sx="90000" sy="90000" algn="t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147F73-C3EC-CF59-61A6-713DE32A9282}"/>
              </a:ext>
            </a:extLst>
          </p:cNvPr>
          <p:cNvSpPr/>
          <p:nvPr/>
        </p:nvSpPr>
        <p:spPr>
          <a:xfrm>
            <a:off x="7003027" y="1839686"/>
            <a:ext cx="3096985" cy="64224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66700" dist="114300" dir="5400000" sx="90000" sy="90000" algn="t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567B1-923F-8D05-0933-34479EF2CAC2}"/>
              </a:ext>
            </a:extLst>
          </p:cNvPr>
          <p:cNvSpPr txBox="1"/>
          <p:nvPr/>
        </p:nvSpPr>
        <p:spPr>
          <a:xfrm>
            <a:off x="2592919" y="1976142"/>
            <a:ext cx="8125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PROS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34117-C288-6010-0DC7-89CC3CF28CE4}"/>
              </a:ext>
            </a:extLst>
          </p:cNvPr>
          <p:cNvSpPr txBox="1"/>
          <p:nvPr/>
        </p:nvSpPr>
        <p:spPr>
          <a:xfrm>
            <a:off x="7935966" y="1976142"/>
            <a:ext cx="8788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CONS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2BB29-78F1-4398-7F41-DE1755F7C03C}"/>
              </a:ext>
            </a:extLst>
          </p:cNvPr>
          <p:cNvSpPr txBox="1"/>
          <p:nvPr/>
        </p:nvSpPr>
        <p:spPr>
          <a:xfrm>
            <a:off x="1659981" y="2775858"/>
            <a:ext cx="5090140" cy="3264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High performance Language-agnostic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Flexibility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Contextual understanding Reduces redundancy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Long-range dependencies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Few-shot and zero-shot learning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DDAAD-0335-43C4-7E1B-E230C4BFA2D5}"/>
              </a:ext>
            </a:extLst>
          </p:cNvPr>
          <p:cNvSpPr txBox="1"/>
          <p:nvPr/>
        </p:nvSpPr>
        <p:spPr>
          <a:xfrm>
            <a:off x="7003027" y="2775858"/>
            <a:ext cx="4781431" cy="271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Training data requirements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Potential biases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Length control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374151"/>
                </a:solidFill>
                <a:effectLst/>
                <a:latin typeface="Söhne"/>
              </a:rPr>
              <a:t>Abstractiveness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Ambiguity handling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9FA71-537A-07BB-2BD7-225F9957BD3F}"/>
              </a:ext>
            </a:extLst>
          </p:cNvPr>
          <p:cNvSpPr txBox="1"/>
          <p:nvPr/>
        </p:nvSpPr>
        <p:spPr>
          <a:xfrm>
            <a:off x="4205051" y="124958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Abstractive Summarization with T5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7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7C347EE-584E-425D-B6B0-831E2B484C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r="15748"/>
          <a:stretch>
            <a:fillRect/>
          </a:stretch>
        </p:blipFill>
        <p:spPr>
          <a:xfrm>
            <a:off x="7024155" y="1566274"/>
            <a:ext cx="3922808" cy="3910387"/>
          </a:xfr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AB3D0C4-F34E-3412-7453-11A58165E8E9}"/>
              </a:ext>
            </a:extLst>
          </p:cNvPr>
          <p:cNvSpPr txBox="1">
            <a:spLocks/>
          </p:cNvSpPr>
          <p:nvPr/>
        </p:nvSpPr>
        <p:spPr>
          <a:xfrm>
            <a:off x="578207" y="2927774"/>
            <a:ext cx="5959064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technique in NLP to condense text into a shorter version while retaining key information. It helps users grasp main points efficiently.</a:t>
            </a:r>
            <a:endParaRPr lang="zh-CN" alt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27E9E98-EAB4-9C35-2949-440C4F699F22}"/>
              </a:ext>
            </a:extLst>
          </p:cNvPr>
          <p:cNvSpPr txBox="1">
            <a:spLocks/>
          </p:cNvSpPr>
          <p:nvPr/>
        </p:nvSpPr>
        <p:spPr>
          <a:xfrm>
            <a:off x="660400" y="530226"/>
            <a:ext cx="4351337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öhne"/>
              </a:rPr>
              <a:t>Text Summarization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1D2CF29-1B2D-4735-892A-19D2AFBC7898}"/>
              </a:ext>
            </a:extLst>
          </p:cNvPr>
          <p:cNvSpPr/>
          <p:nvPr/>
        </p:nvSpPr>
        <p:spPr>
          <a:xfrm>
            <a:off x="6809950" y="1859814"/>
            <a:ext cx="5382051" cy="4998186"/>
          </a:xfrm>
          <a:custGeom>
            <a:avLst/>
            <a:gdLst>
              <a:gd name="connsiteX0" fmla="*/ 3867886 w 5382051"/>
              <a:gd name="connsiteY0" fmla="*/ 0 h 4998186"/>
              <a:gd name="connsiteX1" fmla="*/ 5175548 w 5382051"/>
              <a:gd name="connsiteY1" fmla="*/ 226634 h 4998186"/>
              <a:gd name="connsiteX2" fmla="*/ 5382051 w 5382051"/>
              <a:gd name="connsiteY2" fmla="*/ 308784 h 4998186"/>
              <a:gd name="connsiteX3" fmla="*/ 5382051 w 5382051"/>
              <a:gd name="connsiteY3" fmla="*/ 4998186 h 4998186"/>
              <a:gd name="connsiteX4" fmla="*/ 168779 w 5382051"/>
              <a:gd name="connsiteY4" fmla="*/ 4998186 h 4998186"/>
              <a:gd name="connsiteX5" fmla="*/ 78582 w 5382051"/>
              <a:gd name="connsiteY5" fmla="*/ 4647400 h 4998186"/>
              <a:gd name="connsiteX6" fmla="*/ 0 w 5382051"/>
              <a:gd name="connsiteY6" fmla="*/ 3867886 h 4998186"/>
              <a:gd name="connsiteX7" fmla="*/ 3867886 w 5382051"/>
              <a:gd name="connsiteY7" fmla="*/ 0 h 499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2051" h="4998186">
                <a:moveTo>
                  <a:pt x="3867886" y="0"/>
                </a:moveTo>
                <a:cubicBezTo>
                  <a:pt x="4326830" y="0"/>
                  <a:pt x="4767104" y="79932"/>
                  <a:pt x="5175548" y="226634"/>
                </a:cubicBezTo>
                <a:lnTo>
                  <a:pt x="5382051" y="308784"/>
                </a:lnTo>
                <a:lnTo>
                  <a:pt x="5382051" y="4998186"/>
                </a:lnTo>
                <a:lnTo>
                  <a:pt x="168779" y="4998186"/>
                </a:lnTo>
                <a:lnTo>
                  <a:pt x="78582" y="4647400"/>
                </a:lnTo>
                <a:cubicBezTo>
                  <a:pt x="27058" y="4395610"/>
                  <a:pt x="0" y="4134908"/>
                  <a:pt x="0" y="3867886"/>
                </a:cubicBezTo>
                <a:cubicBezTo>
                  <a:pt x="0" y="1731712"/>
                  <a:pt x="1731712" y="0"/>
                  <a:pt x="3867886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5CEDF2B-0272-4319-BDB5-D552A9756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r="19552" b="765"/>
          <a:stretch>
            <a:fillRect/>
          </a:stretch>
        </p:blipFill>
        <p:spPr>
          <a:xfrm flipH="1">
            <a:off x="7000436" y="1987066"/>
            <a:ext cx="5382051" cy="4870934"/>
          </a:xfrm>
          <a:custGeom>
            <a:avLst/>
            <a:gdLst>
              <a:gd name="connsiteX0" fmla="*/ 1818623 w 5382051"/>
              <a:gd name="connsiteY0" fmla="*/ 0 h 4870934"/>
              <a:gd name="connsiteX1" fmla="*/ 44902 w 5382051"/>
              <a:gd name="connsiteY1" fmla="*/ 472114 h 4870934"/>
              <a:gd name="connsiteX2" fmla="*/ 0 w 5382051"/>
              <a:gd name="connsiteY2" fmla="*/ 500518 h 4870934"/>
              <a:gd name="connsiteX3" fmla="*/ 0 w 5382051"/>
              <a:gd name="connsiteY3" fmla="*/ 4870934 h 4870934"/>
              <a:gd name="connsiteX4" fmla="*/ 5131132 w 5382051"/>
              <a:gd name="connsiteY4" fmla="*/ 4870934 h 4870934"/>
              <a:gd name="connsiteX5" fmla="*/ 5221846 w 5382051"/>
              <a:gd name="connsiteY5" fmla="*/ 4623083 h 4870934"/>
              <a:gd name="connsiteX6" fmla="*/ 5382051 w 5382051"/>
              <a:gd name="connsiteY6" fmla="*/ 3563428 h 4870934"/>
              <a:gd name="connsiteX7" fmla="*/ 1818623 w 5382051"/>
              <a:gd name="connsiteY7" fmla="*/ 0 h 48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2051" h="4870934">
                <a:moveTo>
                  <a:pt x="1818623" y="0"/>
                </a:moveTo>
                <a:cubicBezTo>
                  <a:pt x="1172864" y="0"/>
                  <a:pt x="567224" y="171771"/>
                  <a:pt x="44902" y="472114"/>
                </a:cubicBezTo>
                <a:lnTo>
                  <a:pt x="0" y="500518"/>
                </a:lnTo>
                <a:lnTo>
                  <a:pt x="0" y="4870934"/>
                </a:lnTo>
                <a:lnTo>
                  <a:pt x="5131132" y="4870934"/>
                </a:lnTo>
                <a:lnTo>
                  <a:pt x="5221846" y="4623083"/>
                </a:lnTo>
                <a:cubicBezTo>
                  <a:pt x="5325963" y="4288338"/>
                  <a:pt x="5382051" y="3932433"/>
                  <a:pt x="5382051" y="3563428"/>
                </a:cubicBezTo>
                <a:cubicBezTo>
                  <a:pt x="5382051" y="1595401"/>
                  <a:pt x="3786650" y="0"/>
                  <a:pt x="1818623" y="0"/>
                </a:cubicBezTo>
                <a:close/>
              </a:path>
            </a:pathLst>
          </a:cu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FE5537-E420-4E80-90A3-49549E4C0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6695897" cy="498598"/>
          </a:xfrm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Summarization Methodologies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D18FD35-BA39-15DA-78D1-674B46FFEE8B}"/>
              </a:ext>
            </a:extLst>
          </p:cNvPr>
          <p:cNvSpPr txBox="1">
            <a:spLocks/>
          </p:cNvSpPr>
          <p:nvPr/>
        </p:nvSpPr>
        <p:spPr>
          <a:xfrm>
            <a:off x="1008731" y="1381200"/>
            <a:ext cx="5196860" cy="54337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374151"/>
                </a:solidFill>
                <a:latin typeface="Söhne"/>
              </a:rPr>
              <a:t>Extractive Summarization: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Selects important sentences from the original text to form a summary.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L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atent Semantic Analysis</a:t>
            </a:r>
          </a:p>
          <a:p>
            <a:pPr lvl="1"/>
            <a:r>
              <a:rPr lang="en-US" dirty="0" err="1">
                <a:solidFill>
                  <a:srgbClr val="374151"/>
                </a:solidFill>
                <a:latin typeface="Söhne"/>
              </a:rPr>
              <a:t>TextRank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Embedding-based summarization</a:t>
            </a:r>
          </a:p>
          <a:p>
            <a:r>
              <a:rPr lang="en-US" b="1" dirty="0">
                <a:solidFill>
                  <a:srgbClr val="374151"/>
                </a:solidFill>
                <a:latin typeface="Söhne"/>
              </a:rPr>
              <a:t>Abstractive Summarization: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Generates new sentences to create a concise summary.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Seq2seq models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Transformers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65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FE5537-E420-4E80-90A3-49549E4C0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6695897" cy="498598"/>
          </a:xfrm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Summarization Methodologies</a:t>
            </a: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772F23AF-9160-3EDD-BC0F-4167650C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04" y="1726752"/>
            <a:ext cx="8997191" cy="44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2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BC9A488-0436-42E9-AAF7-58D86E7E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DDFDF-40A6-4742-854E-F5022B981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5791771" cy="498598"/>
          </a:xfr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Extractive Summarization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B18A4-C445-BD62-399A-4D75B758E777}"/>
              </a:ext>
            </a:extLst>
          </p:cNvPr>
          <p:cNvSpPr txBox="1"/>
          <p:nvPr/>
        </p:nvSpPr>
        <p:spPr>
          <a:xfrm>
            <a:off x="4478307" y="1342869"/>
            <a:ext cx="23930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1" i="0">
                <a:effectLst/>
                <a:latin typeface="-apple-system"/>
              </a:rPr>
              <a:t>Understanding PageRank</a:t>
            </a:r>
            <a:endParaRPr lang="en-US" b="1" i="0" dirty="0">
              <a:effectLst/>
              <a:latin typeface="-apple-system"/>
            </a:endParaRPr>
          </a:p>
        </p:txBody>
      </p:sp>
      <p:pic>
        <p:nvPicPr>
          <p:cNvPr id="16" name="Picture 15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73B5E124-09B0-E965-EB2F-56724DD7F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15" y="1933913"/>
            <a:ext cx="9595525" cy="38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2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BC9A488-0436-42E9-AAF7-58D86E7E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DDFDF-40A6-4742-854E-F5022B981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5791771" cy="498598"/>
          </a:xfr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Extractive Summarization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88D00-63CD-817F-109B-C0FF5C094CA9}"/>
              </a:ext>
            </a:extLst>
          </p:cNvPr>
          <p:cNvSpPr txBox="1"/>
          <p:nvPr/>
        </p:nvSpPr>
        <p:spPr>
          <a:xfrm>
            <a:off x="4416662" y="1394240"/>
            <a:ext cx="18633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1" i="0" dirty="0" err="1">
                <a:effectLst/>
                <a:latin typeface="-apple-system"/>
              </a:rPr>
              <a:t>TextRank</a:t>
            </a:r>
            <a:r>
              <a:rPr lang="en-US" b="1" i="0" dirty="0">
                <a:effectLst/>
                <a:latin typeface="-apple-system"/>
              </a:rPr>
              <a:t> Workflow</a:t>
            </a:r>
          </a:p>
        </p:txBody>
      </p:sp>
      <p:pic>
        <p:nvPicPr>
          <p:cNvPr id="4" name="Picture 3" descr="A diagram of text and sentence ranking&#10;&#10;Description automatically generated">
            <a:extLst>
              <a:ext uri="{FF2B5EF4-FFF2-40B4-BE49-F238E27FC236}">
                <a16:creationId xmlns:a16="http://schemas.microsoft.com/office/drawing/2014/main" id="{F43878A0-A077-DEFD-03FC-9896B8D88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373441"/>
            <a:ext cx="5588287" cy="2705239"/>
          </a:xfrm>
          <a:prstGeom prst="rect">
            <a:avLst/>
          </a:prstGeom>
        </p:spPr>
      </p:pic>
      <p:pic>
        <p:nvPicPr>
          <p:cNvPr id="7" name="Picture 6" descr="A close up of a document&#10;&#10;Description automatically generated">
            <a:extLst>
              <a:ext uri="{FF2B5EF4-FFF2-40B4-BE49-F238E27FC236}">
                <a16:creationId xmlns:a16="http://schemas.microsoft.com/office/drawing/2014/main" id="{AAF6B2EE-9576-50F5-0CD7-054451CEF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68" y="1819897"/>
            <a:ext cx="5384932" cy="450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6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BC9A488-0436-42E9-AAF7-58D86E7E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DDFDF-40A6-4742-854E-F5022B981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5791771" cy="498598"/>
          </a:xfr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Extractive Summarization</a:t>
            </a:r>
            <a:endParaRPr lang="zh-CN" alt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41549E-92F5-C68D-C79B-81527460B5DA}"/>
              </a:ext>
            </a:extLst>
          </p:cNvPr>
          <p:cNvSpPr/>
          <p:nvPr/>
        </p:nvSpPr>
        <p:spPr>
          <a:xfrm>
            <a:off x="1659980" y="1839686"/>
            <a:ext cx="3096985" cy="64224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66700" dist="114300" dir="5400000" sx="90000" sy="90000" algn="t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147F73-C3EC-CF59-61A6-713DE32A9282}"/>
              </a:ext>
            </a:extLst>
          </p:cNvPr>
          <p:cNvSpPr/>
          <p:nvPr/>
        </p:nvSpPr>
        <p:spPr>
          <a:xfrm>
            <a:off x="7003027" y="1839686"/>
            <a:ext cx="3096985" cy="64224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66700" dist="114300" dir="5400000" sx="90000" sy="90000" algn="t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567B1-923F-8D05-0933-34479EF2CAC2}"/>
              </a:ext>
            </a:extLst>
          </p:cNvPr>
          <p:cNvSpPr txBox="1"/>
          <p:nvPr/>
        </p:nvSpPr>
        <p:spPr>
          <a:xfrm>
            <a:off x="2592919" y="1976142"/>
            <a:ext cx="8125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PROS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34117-C288-6010-0DC7-89CC3CF28CE4}"/>
              </a:ext>
            </a:extLst>
          </p:cNvPr>
          <p:cNvSpPr txBox="1"/>
          <p:nvPr/>
        </p:nvSpPr>
        <p:spPr>
          <a:xfrm>
            <a:off x="7935966" y="1976142"/>
            <a:ext cx="8788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CONS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2BB29-78F1-4398-7F41-DE1755F7C03C}"/>
              </a:ext>
            </a:extLst>
          </p:cNvPr>
          <p:cNvSpPr txBox="1"/>
          <p:nvPr/>
        </p:nvSpPr>
        <p:spPr>
          <a:xfrm>
            <a:off x="1659980" y="2775858"/>
            <a:ext cx="3096985" cy="3264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Simplicity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Language-agnostic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Unsupervised approach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Reduces redundancy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Extractive approach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DDAAD-0335-43C4-7E1B-E230C4BFA2D5}"/>
              </a:ext>
            </a:extLst>
          </p:cNvPr>
          <p:cNvSpPr txBox="1"/>
          <p:nvPr/>
        </p:nvSpPr>
        <p:spPr>
          <a:xfrm>
            <a:off x="7003027" y="2775858"/>
            <a:ext cx="4781431" cy="271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Limited context understanding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Sentence length bias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Lack of global optimization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Sensitivity to parameters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Difficulty with handling noisy text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B2342-9B75-F23D-B78C-B1A09C99D852}"/>
              </a:ext>
            </a:extLst>
          </p:cNvPr>
          <p:cNvSpPr txBox="1"/>
          <p:nvPr/>
        </p:nvSpPr>
        <p:spPr>
          <a:xfrm>
            <a:off x="3638479" y="127132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Extractive Summarization with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TextRank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87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BC9A488-0436-42E9-AAF7-58D86E7E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DDFDF-40A6-4742-854E-F5022B981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5791771" cy="498598"/>
          </a:xfr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Abstractive Summarization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AD4F6-58F9-5B13-5EC8-44F7CADD8A99}"/>
              </a:ext>
            </a:extLst>
          </p:cNvPr>
          <p:cNvSpPr txBox="1"/>
          <p:nvPr/>
        </p:nvSpPr>
        <p:spPr>
          <a:xfrm>
            <a:off x="4068566" y="1319149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T5 model with different prefixes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C79BB-AF47-7117-EAD5-FCC40B7027F4}"/>
              </a:ext>
            </a:extLst>
          </p:cNvPr>
          <p:cNvSpPr txBox="1"/>
          <p:nvPr/>
        </p:nvSpPr>
        <p:spPr>
          <a:xfrm>
            <a:off x="4834899" y="4800187"/>
            <a:ext cx="56926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Install the transformers library</a:t>
            </a:r>
          </a:p>
          <a:p>
            <a:r>
              <a:rPr lang="en-US" dirty="0"/>
              <a:t>2. Import the library</a:t>
            </a:r>
          </a:p>
          <a:p>
            <a:r>
              <a:rPr lang="en-US" dirty="0"/>
              <a:t>3. Configure the GPUs and model to be used.</a:t>
            </a:r>
          </a:p>
          <a:p>
            <a:r>
              <a:rPr lang="en-US" dirty="0"/>
              <a:t>4. Specify the text to be summarized.</a:t>
            </a:r>
          </a:p>
          <a:p>
            <a:r>
              <a:rPr lang="en-US" dirty="0"/>
              <a:t>5. Use a summarizer to summarize the content.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36A009-2BE3-5176-C2D2-5E3D28511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62" y="2029232"/>
            <a:ext cx="77628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0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67CC0-7BC2-35BC-8603-0CF09E83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52" y="1345914"/>
            <a:ext cx="8718961" cy="55120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C9A488-0436-42E9-AAF7-58D86E7E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DDFDF-40A6-4742-854E-F5022B981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5791771" cy="498598"/>
          </a:xfr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Abstractive Summarization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00A7A-3FD2-5C72-F4AE-53160737A845}"/>
              </a:ext>
            </a:extLst>
          </p:cNvPr>
          <p:cNvSpPr txBox="1"/>
          <p:nvPr/>
        </p:nvSpPr>
        <p:spPr>
          <a:xfrm>
            <a:off x="5024063" y="1345913"/>
            <a:ext cx="15388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T5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712815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微软">
      <a:dk1>
        <a:srgbClr val="000000"/>
      </a:dk1>
      <a:lt1>
        <a:srgbClr val="FFFFFF"/>
      </a:lt1>
      <a:dk2>
        <a:srgbClr val="232934"/>
      </a:dk2>
      <a:lt2>
        <a:srgbClr val="DCEEF7"/>
      </a:lt2>
      <a:accent1>
        <a:srgbClr val="286FF0"/>
      </a:accent1>
      <a:accent2>
        <a:srgbClr val="0F5AE1"/>
      </a:accent2>
      <a:accent3>
        <a:srgbClr val="7CDFA5"/>
      </a:accent3>
      <a:accent4>
        <a:srgbClr val="22AA9B"/>
      </a:accent4>
      <a:accent5>
        <a:srgbClr val="FB9785"/>
      </a:accent5>
      <a:accent6>
        <a:srgbClr val="FA7598"/>
      </a:accent6>
      <a:hlink>
        <a:srgbClr val="F39209"/>
      </a:hlink>
      <a:folHlink>
        <a:srgbClr val="8DE0D3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F5FCC8C2-3F56-427A-B7D8-329A215072C3}" vid="{BBCD203E-503B-4AA7-9E30-00EFCBA822A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8165</TotalTime>
  <Words>202</Words>
  <Application>Microsoft Office PowerPoint</Application>
  <PresentationFormat>Widescreen</PresentationFormat>
  <Paragraphs>57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等线</vt:lpstr>
      <vt:lpstr>微软雅黑</vt:lpstr>
      <vt:lpstr>微软雅黑 Light</vt:lpstr>
      <vt:lpstr>-apple-system</vt:lpstr>
      <vt:lpstr>Arial</vt:lpstr>
      <vt:lpstr>Segoe UI Light</vt:lpstr>
      <vt:lpstr>Söhne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浩彬</dc:creator>
  <cp:lastModifiedBy>Xiong Han</cp:lastModifiedBy>
  <cp:revision>87</cp:revision>
  <dcterms:created xsi:type="dcterms:W3CDTF">2021-10-24T09:11:52Z</dcterms:created>
  <dcterms:modified xsi:type="dcterms:W3CDTF">2023-08-02T18:11:56Z</dcterms:modified>
</cp:coreProperties>
</file>